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1" r:id="rId6"/>
    <p:sldId id="295" r:id="rId7"/>
    <p:sldId id="296" r:id="rId8"/>
    <p:sldId id="297" r:id="rId9"/>
    <p:sldId id="260" r:id="rId10"/>
    <p:sldId id="298" r:id="rId11"/>
    <p:sldId id="267" r:id="rId12"/>
    <p:sldId id="299" r:id="rId13"/>
    <p:sldId id="301" r:id="rId14"/>
    <p:sldId id="300" r:id="rId15"/>
    <p:sldId id="309" r:id="rId16"/>
    <p:sldId id="312" r:id="rId17"/>
    <p:sldId id="313" r:id="rId18"/>
    <p:sldId id="304" r:id="rId19"/>
    <p:sldId id="305" r:id="rId20"/>
    <p:sldId id="316" r:id="rId21"/>
    <p:sldId id="317" r:id="rId22"/>
    <p:sldId id="310" r:id="rId23"/>
    <p:sldId id="306" r:id="rId24"/>
    <p:sldId id="307" r:id="rId25"/>
    <p:sldId id="308" r:id="rId26"/>
    <p:sldId id="278"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Dosis" pitchFamily="2" charset="0"/>
      <p:regular r:id="rId33"/>
      <p:bold r:id="rId34"/>
    </p:embeddedFont>
    <p:embeddedFont>
      <p:font typeface="Dosis ExtraLight" pitchFamily="2" charset="0"/>
      <p:regular r:id="rId35"/>
      <p:bold r:id="rId36"/>
    </p:embeddedFont>
    <p:embeddedFont>
      <p:font typeface="Lucida Handwriting" panose="03010101010101010101" pitchFamily="66" charset="0"/>
      <p:regular r:id="rId37"/>
    </p:embeddedFont>
    <p:embeddedFont>
      <p:font typeface="Raleway" pitchFamily="2" charset="0"/>
      <p:regular r:id="rId38"/>
      <p:bold r:id="rId39"/>
      <p:italic r:id="rId40"/>
      <p:boldItalic r:id="rId41"/>
    </p:embeddedFont>
    <p:embeddedFont>
      <p:font typeface="Roboto" panose="02000000000000000000" pitchFamily="2" charset="0"/>
      <p:regular r:id="rId42"/>
      <p:bold r:id="rId43"/>
      <p:italic r:id="rId44"/>
      <p:boldItalic r:id="rId45"/>
    </p:embeddedFont>
    <p:embeddedFont>
      <p:font typeface="Titillium Web" panose="00000500000000000000" pitchFamily="2" charset="0"/>
      <p:regular r:id="rId46"/>
      <p:bold r:id="rId47"/>
      <p:italic r:id="rId48"/>
      <p:boldItalic r:id="rId49"/>
    </p:embeddedFont>
    <p:embeddedFont>
      <p:font typeface="Titillium Web Light" panose="000004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38FAE0-8117-45F4-B8EC-F504F84B9BB9}" v="3" dt="2021-12-18T15:39:15.175"/>
  </p1510:revLst>
</p1510:revInfo>
</file>

<file path=ppt/tableStyles.xml><?xml version="1.0" encoding="utf-8"?>
<a:tblStyleLst xmlns:a="http://schemas.openxmlformats.org/drawingml/2006/main" def="{0F24753E-8A85-4BEE-97E2-441CDA198357}">
  <a:tblStyle styleId="{0F24753E-8A85-4BEE-97E2-441CDA19835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A787F38-7B79-44E3-ACA7-109338EB0D0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kshi pathak" userId="2ee282a0a8db4be6" providerId="LiveId" clId="{F638FAE0-8117-45F4-B8EC-F504F84B9BB9}"/>
    <pc:docChg chg="custSel addSld delSld modSld sldOrd">
      <pc:chgData name="sakshi pathak" userId="2ee282a0a8db4be6" providerId="LiveId" clId="{F638FAE0-8117-45F4-B8EC-F504F84B9BB9}" dt="2021-12-24T12:24:36.878" v="1489" actId="20577"/>
      <pc:docMkLst>
        <pc:docMk/>
      </pc:docMkLst>
      <pc:sldChg chg="ord">
        <pc:chgData name="sakshi pathak" userId="2ee282a0a8db4be6" providerId="LiveId" clId="{F638FAE0-8117-45F4-B8EC-F504F84B9BB9}" dt="2021-12-18T07:05:42.599" v="247"/>
        <pc:sldMkLst>
          <pc:docMk/>
          <pc:sldMk cId="0" sldId="257"/>
        </pc:sldMkLst>
      </pc:sldChg>
      <pc:sldChg chg="modSp mod">
        <pc:chgData name="sakshi pathak" userId="2ee282a0a8db4be6" providerId="LiveId" clId="{F638FAE0-8117-45F4-B8EC-F504F84B9BB9}" dt="2021-12-23T16:47:07.793" v="906" actId="1076"/>
        <pc:sldMkLst>
          <pc:docMk/>
          <pc:sldMk cId="0" sldId="258"/>
        </pc:sldMkLst>
        <pc:spChg chg="mod">
          <ac:chgData name="sakshi pathak" userId="2ee282a0a8db4be6" providerId="LiveId" clId="{F638FAE0-8117-45F4-B8EC-F504F84B9BB9}" dt="2021-12-23T16:47:07.793" v="906" actId="1076"/>
          <ac:spMkLst>
            <pc:docMk/>
            <pc:sldMk cId="0" sldId="258"/>
            <ac:spMk id="10" creationId="{4C4B8414-68D1-444F-BCA1-D6BBA3CE2D17}"/>
          </ac:spMkLst>
        </pc:spChg>
        <pc:picChg chg="mod">
          <ac:chgData name="sakshi pathak" userId="2ee282a0a8db4be6" providerId="LiveId" clId="{F638FAE0-8117-45F4-B8EC-F504F84B9BB9}" dt="2021-12-23T16:47:02.200" v="905" actId="14100"/>
          <ac:picMkLst>
            <pc:docMk/>
            <pc:sldMk cId="0" sldId="258"/>
            <ac:picMk id="4" creationId="{441B6BD0-46FD-4B89-A5B2-EF5FB7CB1EA9}"/>
          </ac:picMkLst>
        </pc:picChg>
      </pc:sldChg>
      <pc:sldChg chg="setBg">
        <pc:chgData name="sakshi pathak" userId="2ee282a0a8db4be6" providerId="LiveId" clId="{F638FAE0-8117-45F4-B8EC-F504F84B9BB9}" dt="2021-12-18T07:07:56.798" v="260"/>
        <pc:sldMkLst>
          <pc:docMk/>
          <pc:sldMk cId="0" sldId="259"/>
        </pc:sldMkLst>
      </pc:sldChg>
      <pc:sldChg chg="modSp mod">
        <pc:chgData name="sakshi pathak" userId="2ee282a0a8db4be6" providerId="LiveId" clId="{F638FAE0-8117-45F4-B8EC-F504F84B9BB9}" dt="2021-12-23T16:47:49.735" v="910" actId="255"/>
        <pc:sldMkLst>
          <pc:docMk/>
          <pc:sldMk cId="0" sldId="260"/>
        </pc:sldMkLst>
        <pc:spChg chg="mod">
          <ac:chgData name="sakshi pathak" userId="2ee282a0a8db4be6" providerId="LiveId" clId="{F638FAE0-8117-45F4-B8EC-F504F84B9BB9}" dt="2021-12-23T16:47:49.735" v="910" actId="255"/>
          <ac:spMkLst>
            <pc:docMk/>
            <pc:sldMk cId="0" sldId="260"/>
            <ac:spMk id="3864" creationId="{00000000-0000-0000-0000-000000000000}"/>
          </ac:spMkLst>
        </pc:spChg>
      </pc:sldChg>
      <pc:sldChg chg="add del setBg modNotes">
        <pc:chgData name="sakshi pathak" userId="2ee282a0a8db4be6" providerId="LiveId" clId="{F638FAE0-8117-45F4-B8EC-F504F84B9BB9}" dt="2021-12-23T16:23:23.214" v="831" actId="2696"/>
        <pc:sldMkLst>
          <pc:docMk/>
          <pc:sldMk cId="1990014517" sldId="266"/>
        </pc:sldMkLst>
      </pc:sldChg>
      <pc:sldChg chg="addSp delSp modSp add del mod setBg modNotes">
        <pc:chgData name="sakshi pathak" userId="2ee282a0a8db4be6" providerId="LiveId" clId="{F638FAE0-8117-45F4-B8EC-F504F84B9BB9}" dt="2021-12-23T16:10:28.202" v="729" actId="2696"/>
        <pc:sldMkLst>
          <pc:docMk/>
          <pc:sldMk cId="2585846098" sldId="266"/>
        </pc:sldMkLst>
        <pc:spChg chg="del">
          <ac:chgData name="sakshi pathak" userId="2ee282a0a8db4be6" providerId="LiveId" clId="{F638FAE0-8117-45F4-B8EC-F504F84B9BB9}" dt="2021-12-23T15:48:10.629" v="558" actId="21"/>
          <ac:spMkLst>
            <pc:docMk/>
            <pc:sldMk cId="2585846098" sldId="266"/>
            <ac:spMk id="3922" creationId="{00000000-0000-0000-0000-000000000000}"/>
          </ac:spMkLst>
        </pc:spChg>
        <pc:picChg chg="add mod">
          <ac:chgData name="sakshi pathak" userId="2ee282a0a8db4be6" providerId="LiveId" clId="{F638FAE0-8117-45F4-B8EC-F504F84B9BB9}" dt="2021-12-23T15:53:38.668" v="605" actId="1076"/>
          <ac:picMkLst>
            <pc:docMk/>
            <pc:sldMk cId="2585846098" sldId="266"/>
            <ac:picMk id="3" creationId="{B4F67BD4-9BBB-4FD2-AE97-A3B28DF2F416}"/>
          </ac:picMkLst>
        </pc:picChg>
        <pc:picChg chg="add del mod">
          <ac:chgData name="sakshi pathak" userId="2ee282a0a8db4be6" providerId="LiveId" clId="{F638FAE0-8117-45F4-B8EC-F504F84B9BB9}" dt="2021-12-23T15:52:14.573" v="592" actId="21"/>
          <ac:picMkLst>
            <pc:docMk/>
            <pc:sldMk cId="2585846098" sldId="266"/>
            <ac:picMk id="4" creationId="{60BEB673-8049-4168-8EA0-47F22B528910}"/>
          </ac:picMkLst>
        </pc:picChg>
        <pc:picChg chg="add del mod">
          <ac:chgData name="sakshi pathak" userId="2ee282a0a8db4be6" providerId="LiveId" clId="{F638FAE0-8117-45F4-B8EC-F504F84B9BB9}" dt="2021-12-23T15:52:10.445" v="591" actId="21"/>
          <ac:picMkLst>
            <pc:docMk/>
            <pc:sldMk cId="2585846098" sldId="266"/>
            <ac:picMk id="5" creationId="{D3B68053-23F9-4A70-9C3B-D1A44E106013}"/>
          </ac:picMkLst>
        </pc:picChg>
      </pc:sldChg>
      <pc:sldChg chg="addSp delSp modSp mod ord">
        <pc:chgData name="sakshi pathak" userId="2ee282a0a8db4be6" providerId="LiveId" clId="{F638FAE0-8117-45F4-B8EC-F504F84B9BB9}" dt="2021-12-24T12:17:51.448" v="925"/>
        <pc:sldMkLst>
          <pc:docMk/>
          <pc:sldMk cId="0" sldId="278"/>
        </pc:sldMkLst>
        <pc:spChg chg="mod">
          <ac:chgData name="sakshi pathak" userId="2ee282a0a8db4be6" providerId="LiveId" clId="{F638FAE0-8117-45F4-B8EC-F504F84B9BB9}" dt="2021-12-04T13:40:40.056" v="217" actId="1076"/>
          <ac:spMkLst>
            <pc:docMk/>
            <pc:sldMk cId="0" sldId="278"/>
            <ac:spMk id="7" creationId="{6C6E2CC7-F638-4D5D-B315-6457C62B0278}"/>
          </ac:spMkLst>
        </pc:spChg>
        <pc:spChg chg="del">
          <ac:chgData name="sakshi pathak" userId="2ee282a0a8db4be6" providerId="LiveId" clId="{F638FAE0-8117-45F4-B8EC-F504F84B9BB9}" dt="2021-12-03T21:00:42.068" v="171" actId="21"/>
          <ac:spMkLst>
            <pc:docMk/>
            <pc:sldMk cId="0" sldId="278"/>
            <ac:spMk id="9" creationId="{8402CE34-3CBA-4358-B58F-BBF34902114A}"/>
          </ac:spMkLst>
        </pc:spChg>
        <pc:spChg chg="mod">
          <ac:chgData name="sakshi pathak" userId="2ee282a0a8db4be6" providerId="LiveId" clId="{F638FAE0-8117-45F4-B8EC-F504F84B9BB9}" dt="2021-12-04T13:40:29.911" v="216" actId="14100"/>
          <ac:spMkLst>
            <pc:docMk/>
            <pc:sldMk cId="0" sldId="278"/>
            <ac:spMk id="4059" creationId="{00000000-0000-0000-0000-000000000000}"/>
          </ac:spMkLst>
        </pc:spChg>
        <pc:spChg chg="del mod">
          <ac:chgData name="sakshi pathak" userId="2ee282a0a8db4be6" providerId="LiveId" clId="{F638FAE0-8117-45F4-B8EC-F504F84B9BB9}" dt="2021-12-04T13:40:14.349" v="213" actId="21"/>
          <ac:spMkLst>
            <pc:docMk/>
            <pc:sldMk cId="0" sldId="278"/>
            <ac:spMk id="4060" creationId="{00000000-0000-0000-0000-000000000000}"/>
          </ac:spMkLst>
        </pc:spChg>
        <pc:picChg chg="add del mod">
          <ac:chgData name="sakshi pathak" userId="2ee282a0a8db4be6" providerId="LiveId" clId="{F638FAE0-8117-45F4-B8EC-F504F84B9BB9}" dt="2021-12-03T21:00:11.943" v="167" actId="21"/>
          <ac:picMkLst>
            <pc:docMk/>
            <pc:sldMk cId="0" sldId="278"/>
            <ac:picMk id="2050" creationId="{1CDD198D-D66E-4DA9-85DD-2501956C4FAF}"/>
          </ac:picMkLst>
        </pc:picChg>
      </pc:sldChg>
      <pc:sldChg chg="delSp modSp add del mod">
        <pc:chgData name="sakshi pathak" userId="2ee282a0a8db4be6" providerId="LiveId" clId="{F638FAE0-8117-45F4-B8EC-F504F84B9BB9}" dt="2021-12-23T15:50:13.279" v="581" actId="2696"/>
        <pc:sldMkLst>
          <pc:docMk/>
          <pc:sldMk cId="447556181" sldId="288"/>
        </pc:sldMkLst>
        <pc:picChg chg="del mod">
          <ac:chgData name="sakshi pathak" userId="2ee282a0a8db4be6" providerId="LiveId" clId="{F638FAE0-8117-45F4-B8EC-F504F84B9BB9}" dt="2021-12-23T15:48:23.510" v="559" actId="21"/>
          <ac:picMkLst>
            <pc:docMk/>
            <pc:sldMk cId="447556181" sldId="288"/>
            <ac:picMk id="530" creationId="{00000000-0000-0000-0000-000000000000}"/>
          </ac:picMkLst>
        </pc:picChg>
        <pc:picChg chg="del mod">
          <ac:chgData name="sakshi pathak" userId="2ee282a0a8db4be6" providerId="LiveId" clId="{F638FAE0-8117-45F4-B8EC-F504F84B9BB9}" dt="2021-12-23T15:49:19.694" v="570" actId="21"/>
          <ac:picMkLst>
            <pc:docMk/>
            <pc:sldMk cId="447556181" sldId="288"/>
            <ac:picMk id="536" creationId="{00000000-0000-0000-0000-000000000000}"/>
          </ac:picMkLst>
        </pc:picChg>
      </pc:sldChg>
      <pc:sldChg chg="add del">
        <pc:chgData name="sakshi pathak" userId="2ee282a0a8db4be6" providerId="LiveId" clId="{F638FAE0-8117-45F4-B8EC-F504F84B9BB9}" dt="2021-12-23T15:52:52.832" v="597" actId="2696"/>
        <pc:sldMkLst>
          <pc:docMk/>
          <pc:sldMk cId="2192591549" sldId="288"/>
        </pc:sldMkLst>
      </pc:sldChg>
      <pc:sldChg chg="add del setBg modNotes">
        <pc:chgData name="sakshi pathak" userId="2ee282a0a8db4be6" providerId="LiveId" clId="{F638FAE0-8117-45F4-B8EC-F504F84B9BB9}" dt="2021-12-23T16:21:41.602" v="821" actId="2696"/>
        <pc:sldMkLst>
          <pc:docMk/>
          <pc:sldMk cId="575510426" sldId="294"/>
        </pc:sldMkLst>
      </pc:sldChg>
      <pc:sldChg chg="delSp modSp mod">
        <pc:chgData name="sakshi pathak" userId="2ee282a0a8db4be6" providerId="LiveId" clId="{F638FAE0-8117-45F4-B8EC-F504F84B9BB9}" dt="2021-12-23T16:47:34.942" v="909" actId="1076"/>
        <pc:sldMkLst>
          <pc:docMk/>
          <pc:sldMk cId="3480811909" sldId="297"/>
        </pc:sldMkLst>
        <pc:spChg chg="mod">
          <ac:chgData name="sakshi pathak" userId="2ee282a0a8db4be6" providerId="LiveId" clId="{F638FAE0-8117-45F4-B8EC-F504F84B9BB9}" dt="2021-12-23T16:47:34.942" v="909" actId="1076"/>
          <ac:spMkLst>
            <pc:docMk/>
            <pc:sldMk cId="3480811909" sldId="297"/>
            <ac:spMk id="4" creationId="{026E33D3-8CDC-419B-B459-0ACB3DEEA2DE}"/>
          </ac:spMkLst>
        </pc:spChg>
        <pc:spChg chg="mod">
          <ac:chgData name="sakshi pathak" userId="2ee282a0a8db4be6" providerId="LiveId" clId="{F638FAE0-8117-45F4-B8EC-F504F84B9BB9}" dt="2021-12-03T21:09:52.931" v="197" actId="1076"/>
          <ac:spMkLst>
            <pc:docMk/>
            <pc:sldMk cId="3480811909" sldId="297"/>
            <ac:spMk id="6" creationId="{ED848E42-16E8-4309-B0FE-B4E5BEE2FC49}"/>
          </ac:spMkLst>
        </pc:spChg>
        <pc:spChg chg="del mod">
          <ac:chgData name="sakshi pathak" userId="2ee282a0a8db4be6" providerId="LiveId" clId="{F638FAE0-8117-45F4-B8EC-F504F84B9BB9}" dt="2021-12-03T20:53:18.473" v="135"/>
          <ac:spMkLst>
            <pc:docMk/>
            <pc:sldMk cId="3480811909" sldId="297"/>
            <ac:spMk id="8" creationId="{FA31D609-AB30-4853-8BA5-60F963782ADB}"/>
          </ac:spMkLst>
        </pc:spChg>
      </pc:sldChg>
      <pc:sldChg chg="modSp mod">
        <pc:chgData name="sakshi pathak" userId="2ee282a0a8db4be6" providerId="LiveId" clId="{F638FAE0-8117-45F4-B8EC-F504F84B9BB9}" dt="2021-12-18T16:03:54.745" v="382" actId="33524"/>
        <pc:sldMkLst>
          <pc:docMk/>
          <pc:sldMk cId="1346841462" sldId="298"/>
        </pc:sldMkLst>
        <pc:spChg chg="mod">
          <ac:chgData name="sakshi pathak" userId="2ee282a0a8db4be6" providerId="LiveId" clId="{F638FAE0-8117-45F4-B8EC-F504F84B9BB9}" dt="2021-12-18T16:03:54.745" v="382" actId="33524"/>
          <ac:spMkLst>
            <pc:docMk/>
            <pc:sldMk cId="1346841462" sldId="298"/>
            <ac:spMk id="4" creationId="{EB14EF72-9528-4ECB-A207-B05FB76F68DC}"/>
          </ac:spMkLst>
        </pc:spChg>
      </pc:sldChg>
      <pc:sldChg chg="addSp modSp mod setBg">
        <pc:chgData name="sakshi pathak" userId="2ee282a0a8db4be6" providerId="LiveId" clId="{F638FAE0-8117-45F4-B8EC-F504F84B9BB9}" dt="2021-12-18T07:07:43.455" v="259"/>
        <pc:sldMkLst>
          <pc:docMk/>
          <pc:sldMk cId="2927550940" sldId="299"/>
        </pc:sldMkLst>
        <pc:spChg chg="mod">
          <ac:chgData name="sakshi pathak" userId="2ee282a0a8db4be6" providerId="LiveId" clId="{F638FAE0-8117-45F4-B8EC-F504F84B9BB9}" dt="2021-12-18T07:06:15.214" v="248" actId="207"/>
          <ac:spMkLst>
            <pc:docMk/>
            <pc:sldMk cId="2927550940" sldId="299"/>
            <ac:spMk id="4" creationId="{3ECF3DC2-3E42-45C1-A833-24B836B0E335}"/>
          </ac:spMkLst>
        </pc:spChg>
        <pc:picChg chg="add mod modCrop">
          <ac:chgData name="sakshi pathak" userId="2ee282a0a8db4be6" providerId="LiveId" clId="{F638FAE0-8117-45F4-B8EC-F504F84B9BB9}" dt="2021-12-18T07:06:45.768" v="256" actId="14100"/>
          <ac:picMkLst>
            <pc:docMk/>
            <pc:sldMk cId="2927550940" sldId="299"/>
            <ac:picMk id="5" creationId="{81C59B4F-6577-4EF3-82D9-5B511902FAEC}"/>
          </ac:picMkLst>
        </pc:picChg>
      </pc:sldChg>
      <pc:sldChg chg="addSp modSp mod">
        <pc:chgData name="sakshi pathak" userId="2ee282a0a8db4be6" providerId="LiveId" clId="{F638FAE0-8117-45F4-B8EC-F504F84B9BB9}" dt="2021-12-23T16:02:32.709" v="660" actId="20577"/>
        <pc:sldMkLst>
          <pc:docMk/>
          <pc:sldMk cId="3863308810" sldId="300"/>
        </pc:sldMkLst>
        <pc:spChg chg="mod">
          <ac:chgData name="sakshi pathak" userId="2ee282a0a8db4be6" providerId="LiveId" clId="{F638FAE0-8117-45F4-B8EC-F504F84B9BB9}" dt="2021-12-23T16:02:32.709" v="660" actId="20577"/>
          <ac:spMkLst>
            <pc:docMk/>
            <pc:sldMk cId="3863308810" sldId="300"/>
            <ac:spMk id="4" creationId="{C86ED1EA-71A5-41BE-B567-0B509673F92E}"/>
          </ac:spMkLst>
        </pc:spChg>
        <pc:picChg chg="add mod modCrop">
          <ac:chgData name="sakshi pathak" userId="2ee282a0a8db4be6" providerId="LiveId" clId="{F638FAE0-8117-45F4-B8EC-F504F84B9BB9}" dt="2021-12-23T15:25:04.240" v="478" actId="1076"/>
          <ac:picMkLst>
            <pc:docMk/>
            <pc:sldMk cId="3863308810" sldId="300"/>
            <ac:picMk id="5" creationId="{824ADB82-B60B-4E07-BED5-3DAD62ADF98D}"/>
          </ac:picMkLst>
        </pc:picChg>
      </pc:sldChg>
      <pc:sldChg chg="modSp mod">
        <pc:chgData name="sakshi pathak" userId="2ee282a0a8db4be6" providerId="LiveId" clId="{F638FAE0-8117-45F4-B8EC-F504F84B9BB9}" dt="2021-12-18T16:08:18.069" v="429" actId="20577"/>
        <pc:sldMkLst>
          <pc:docMk/>
          <pc:sldMk cId="991713806" sldId="301"/>
        </pc:sldMkLst>
        <pc:spChg chg="mod">
          <ac:chgData name="sakshi pathak" userId="2ee282a0a8db4be6" providerId="LiveId" clId="{F638FAE0-8117-45F4-B8EC-F504F84B9BB9}" dt="2021-12-18T16:08:18.069" v="429" actId="20577"/>
          <ac:spMkLst>
            <pc:docMk/>
            <pc:sldMk cId="991713806" sldId="301"/>
            <ac:spMk id="6" creationId="{3BBAA04B-501A-4B16-8DF4-DF1F9DA51B0C}"/>
          </ac:spMkLst>
        </pc:spChg>
        <pc:picChg chg="mod">
          <ac:chgData name="sakshi pathak" userId="2ee282a0a8db4be6" providerId="LiveId" clId="{F638FAE0-8117-45F4-B8EC-F504F84B9BB9}" dt="2021-12-18T16:03:36.072" v="380" actId="1076"/>
          <ac:picMkLst>
            <pc:docMk/>
            <pc:sldMk cId="991713806" sldId="301"/>
            <ac:picMk id="4" creationId="{30D36AE3-93DD-447F-B252-0D3580841CD1}"/>
          </ac:picMkLst>
        </pc:picChg>
      </pc:sldChg>
      <pc:sldChg chg="addSp delSp modSp del mod setBg">
        <pc:chgData name="sakshi pathak" userId="2ee282a0a8db4be6" providerId="LiveId" clId="{F638FAE0-8117-45F4-B8EC-F504F84B9BB9}" dt="2021-12-23T15:16:13.586" v="444" actId="2696"/>
        <pc:sldMkLst>
          <pc:docMk/>
          <pc:sldMk cId="1126841398" sldId="302"/>
        </pc:sldMkLst>
        <pc:spChg chg="mod">
          <ac:chgData name="sakshi pathak" userId="2ee282a0a8db4be6" providerId="LiveId" clId="{F638FAE0-8117-45F4-B8EC-F504F84B9BB9}" dt="2021-12-03T21:04:43.814" v="196" actId="14100"/>
          <ac:spMkLst>
            <pc:docMk/>
            <pc:sldMk cId="1126841398" sldId="302"/>
            <ac:spMk id="4" creationId="{3CFD5C18-834E-4770-B35D-2F0EC45DA0A3}"/>
          </ac:spMkLst>
        </pc:spChg>
        <pc:spChg chg="add del mod">
          <ac:chgData name="sakshi pathak" userId="2ee282a0a8db4be6" providerId="LiveId" clId="{F638FAE0-8117-45F4-B8EC-F504F84B9BB9}" dt="2021-12-03T20:56:57.884" v="149" actId="21"/>
          <ac:spMkLst>
            <pc:docMk/>
            <pc:sldMk cId="1126841398" sldId="302"/>
            <ac:spMk id="5" creationId="{0F54C6F6-9AC0-40CF-B2E8-045774F92EBA}"/>
          </ac:spMkLst>
        </pc:spChg>
        <pc:spChg chg="add del mod">
          <ac:chgData name="sakshi pathak" userId="2ee282a0a8db4be6" providerId="LiveId" clId="{F638FAE0-8117-45F4-B8EC-F504F84B9BB9}" dt="2021-12-03T20:57:11.773" v="152" actId="21"/>
          <ac:spMkLst>
            <pc:docMk/>
            <pc:sldMk cId="1126841398" sldId="302"/>
            <ac:spMk id="7" creationId="{E898CB45-711D-4E1B-8F99-E2929FDBB786}"/>
          </ac:spMkLst>
        </pc:spChg>
        <pc:spChg chg="mod">
          <ac:chgData name="sakshi pathak" userId="2ee282a0a8db4be6" providerId="LiveId" clId="{F638FAE0-8117-45F4-B8EC-F504F84B9BB9}" dt="2021-12-03T21:04:27.733" v="193" actId="207"/>
          <ac:spMkLst>
            <pc:docMk/>
            <pc:sldMk cId="1126841398" sldId="302"/>
            <ac:spMk id="11" creationId="{0D596858-8CB2-43D1-8B52-9772F62A8493}"/>
          </ac:spMkLst>
        </pc:spChg>
        <pc:spChg chg="mod">
          <ac:chgData name="sakshi pathak" userId="2ee282a0a8db4be6" providerId="LiveId" clId="{F638FAE0-8117-45F4-B8EC-F504F84B9BB9}" dt="2021-12-03T21:04:27.733" v="193" actId="207"/>
          <ac:spMkLst>
            <pc:docMk/>
            <pc:sldMk cId="1126841398" sldId="302"/>
            <ac:spMk id="12" creationId="{6FB7BF09-15D6-4258-9F37-8CDB56F396C8}"/>
          </ac:spMkLst>
        </pc:spChg>
        <pc:spChg chg="mod">
          <ac:chgData name="sakshi pathak" userId="2ee282a0a8db4be6" providerId="LiveId" clId="{F638FAE0-8117-45F4-B8EC-F504F84B9BB9}" dt="2021-12-03T21:04:27.733" v="193" actId="207"/>
          <ac:spMkLst>
            <pc:docMk/>
            <pc:sldMk cId="1126841398" sldId="302"/>
            <ac:spMk id="13" creationId="{DFEE1EFF-A89F-4BEC-9E96-EA2D8BDED5FB}"/>
          </ac:spMkLst>
        </pc:spChg>
        <pc:spChg chg="mod">
          <ac:chgData name="sakshi pathak" userId="2ee282a0a8db4be6" providerId="LiveId" clId="{F638FAE0-8117-45F4-B8EC-F504F84B9BB9}" dt="2021-12-03T21:04:27.733" v="193" actId="207"/>
          <ac:spMkLst>
            <pc:docMk/>
            <pc:sldMk cId="1126841398" sldId="302"/>
            <ac:spMk id="14" creationId="{6B2B53B2-836A-40C1-B8AA-642FA07B7055}"/>
          </ac:spMkLst>
        </pc:spChg>
        <pc:grpChg chg="add del mod">
          <ac:chgData name="sakshi pathak" userId="2ee282a0a8db4be6" providerId="LiveId" clId="{F638FAE0-8117-45F4-B8EC-F504F84B9BB9}" dt="2021-12-03T21:04:31.726" v="194" actId="21"/>
          <ac:grpSpMkLst>
            <pc:docMk/>
            <pc:sldMk cId="1126841398" sldId="302"/>
            <ac:grpSpMk id="10" creationId="{C338F740-B3EA-46DF-898F-AEF14709280A}"/>
          </ac:grpSpMkLst>
        </pc:grpChg>
        <pc:picChg chg="add del mod">
          <ac:chgData name="sakshi pathak" userId="2ee282a0a8db4be6" providerId="LiveId" clId="{F638FAE0-8117-45F4-B8EC-F504F84B9BB9}" dt="2021-12-03T20:57:11.773" v="152" actId="21"/>
          <ac:picMkLst>
            <pc:docMk/>
            <pc:sldMk cId="1126841398" sldId="302"/>
            <ac:picMk id="8" creationId="{DAECF4AE-89AB-4018-8282-F3552C2A1B9F}"/>
          </ac:picMkLst>
        </pc:picChg>
        <pc:picChg chg="add del">
          <ac:chgData name="sakshi pathak" userId="2ee282a0a8db4be6" providerId="LiveId" clId="{F638FAE0-8117-45F4-B8EC-F504F84B9BB9}" dt="2021-12-03T20:56:57.884" v="149" actId="21"/>
          <ac:picMkLst>
            <pc:docMk/>
            <pc:sldMk cId="1126841398" sldId="302"/>
            <ac:picMk id="1026" creationId="{8725C7E9-D909-4A1C-9A16-30E3F9BC240A}"/>
          </ac:picMkLst>
        </pc:picChg>
        <pc:picChg chg="add del mod">
          <ac:chgData name="sakshi pathak" userId="2ee282a0a8db4be6" providerId="LiveId" clId="{F638FAE0-8117-45F4-B8EC-F504F84B9BB9}" dt="2021-12-03T20:58:09.830" v="162" actId="21"/>
          <ac:picMkLst>
            <pc:docMk/>
            <pc:sldMk cId="1126841398" sldId="302"/>
            <ac:picMk id="1028" creationId="{00174C2E-8D2F-4451-A74D-CAD19F212456}"/>
          </ac:picMkLst>
        </pc:picChg>
      </pc:sldChg>
      <pc:sldChg chg="ord setBg">
        <pc:chgData name="sakshi pathak" userId="2ee282a0a8db4be6" providerId="LiveId" clId="{F638FAE0-8117-45F4-B8EC-F504F84B9BB9}" dt="2021-12-23T16:15:36.181" v="765"/>
        <pc:sldMkLst>
          <pc:docMk/>
          <pc:sldMk cId="354016883" sldId="304"/>
        </pc:sldMkLst>
      </pc:sldChg>
      <pc:sldChg chg="ord">
        <pc:chgData name="sakshi pathak" userId="2ee282a0a8db4be6" providerId="LiveId" clId="{F638FAE0-8117-45F4-B8EC-F504F84B9BB9}" dt="2021-12-23T16:11:31.944" v="736"/>
        <pc:sldMkLst>
          <pc:docMk/>
          <pc:sldMk cId="1957419037" sldId="305"/>
        </pc:sldMkLst>
      </pc:sldChg>
      <pc:sldChg chg="addSp modSp mod ord">
        <pc:chgData name="sakshi pathak" userId="2ee282a0a8db4be6" providerId="LiveId" clId="{F638FAE0-8117-45F4-B8EC-F504F84B9BB9}" dt="2021-12-23T16:41:57.814" v="860"/>
        <pc:sldMkLst>
          <pc:docMk/>
          <pc:sldMk cId="778553797" sldId="306"/>
        </pc:sldMkLst>
        <pc:spChg chg="add mod">
          <ac:chgData name="sakshi pathak" userId="2ee282a0a8db4be6" providerId="LiveId" clId="{F638FAE0-8117-45F4-B8EC-F504F84B9BB9}" dt="2021-12-03T20:49:11.377" v="27" actId="1076"/>
          <ac:spMkLst>
            <pc:docMk/>
            <pc:sldMk cId="778553797" sldId="306"/>
            <ac:spMk id="10" creationId="{67C2BC05-FD89-4F89-9589-86AB8BBFE5B5}"/>
          </ac:spMkLst>
        </pc:spChg>
        <pc:grpChg chg="mod">
          <ac:chgData name="sakshi pathak" userId="2ee282a0a8db4be6" providerId="LiveId" clId="{F638FAE0-8117-45F4-B8EC-F504F84B9BB9}" dt="2021-12-03T20:48:26.279" v="25" actId="1076"/>
          <ac:grpSpMkLst>
            <pc:docMk/>
            <pc:sldMk cId="778553797" sldId="306"/>
            <ac:grpSpMk id="5" creationId="{22634E72-61B0-48AC-A7AA-680D979EC363}"/>
          </ac:grpSpMkLst>
        </pc:grpChg>
      </pc:sldChg>
      <pc:sldChg chg="modSp mod">
        <pc:chgData name="sakshi pathak" userId="2ee282a0a8db4be6" providerId="LiveId" clId="{F638FAE0-8117-45F4-B8EC-F504F84B9BB9}" dt="2021-12-24T12:24:36.878" v="1489" actId="20577"/>
        <pc:sldMkLst>
          <pc:docMk/>
          <pc:sldMk cId="3435245523" sldId="308"/>
        </pc:sldMkLst>
        <pc:spChg chg="mod">
          <ac:chgData name="sakshi pathak" userId="2ee282a0a8db4be6" providerId="LiveId" clId="{F638FAE0-8117-45F4-B8EC-F504F84B9BB9}" dt="2021-12-24T12:24:36.878" v="1489" actId="20577"/>
          <ac:spMkLst>
            <pc:docMk/>
            <pc:sldMk cId="3435245523" sldId="308"/>
            <ac:spMk id="12" creationId="{20191E2B-8254-4369-88C6-642762DD544B}"/>
          </ac:spMkLst>
        </pc:spChg>
      </pc:sldChg>
      <pc:sldChg chg="addSp modSp new mod ord setBg">
        <pc:chgData name="sakshi pathak" userId="2ee282a0a8db4be6" providerId="LiveId" clId="{F638FAE0-8117-45F4-B8EC-F504F84B9BB9}" dt="2021-12-23T16:48:06.755" v="913" actId="1076"/>
        <pc:sldMkLst>
          <pc:docMk/>
          <pc:sldMk cId="453848883" sldId="309"/>
        </pc:sldMkLst>
        <pc:spChg chg="add mod">
          <ac:chgData name="sakshi pathak" userId="2ee282a0a8db4be6" providerId="LiveId" clId="{F638FAE0-8117-45F4-B8EC-F504F84B9BB9}" dt="2021-12-23T16:48:06.755" v="913" actId="1076"/>
          <ac:spMkLst>
            <pc:docMk/>
            <pc:sldMk cId="453848883" sldId="309"/>
            <ac:spMk id="6" creationId="{1D7C6D63-2833-41AC-B7CF-899C77E70B51}"/>
          </ac:spMkLst>
        </pc:spChg>
        <pc:picChg chg="add mod modCrop">
          <ac:chgData name="sakshi pathak" userId="2ee282a0a8db4be6" providerId="LiveId" clId="{F638FAE0-8117-45F4-B8EC-F504F84B9BB9}" dt="2021-12-18T16:09:32.563" v="431" actId="14100"/>
          <ac:picMkLst>
            <pc:docMk/>
            <pc:sldMk cId="453848883" sldId="309"/>
            <ac:picMk id="4" creationId="{7D8DF6A5-181E-4F1C-AEC7-2F732567B034}"/>
          </ac:picMkLst>
        </pc:picChg>
      </pc:sldChg>
      <pc:sldChg chg="new del">
        <pc:chgData name="sakshi pathak" userId="2ee282a0a8db4be6" providerId="LiveId" clId="{F638FAE0-8117-45F4-B8EC-F504F84B9BB9}" dt="2021-12-18T16:02:02.772" v="347" actId="2696"/>
        <pc:sldMkLst>
          <pc:docMk/>
          <pc:sldMk cId="924174665" sldId="310"/>
        </pc:sldMkLst>
      </pc:sldChg>
      <pc:sldChg chg="addSp delSp modSp new mod ord delAnim modAnim">
        <pc:chgData name="sakshi pathak" userId="2ee282a0a8db4be6" providerId="LiveId" clId="{F638FAE0-8117-45F4-B8EC-F504F84B9BB9}" dt="2021-12-23T16:41:55.116" v="858"/>
        <pc:sldMkLst>
          <pc:docMk/>
          <pc:sldMk cId="1719497938" sldId="310"/>
        </pc:sldMkLst>
        <pc:picChg chg="add del mod">
          <ac:chgData name="sakshi pathak" userId="2ee282a0a8db4be6" providerId="LiveId" clId="{F638FAE0-8117-45F4-B8EC-F504F84B9BB9}" dt="2021-12-23T15:14:06.363" v="436" actId="21"/>
          <ac:picMkLst>
            <pc:docMk/>
            <pc:sldMk cId="1719497938" sldId="310"/>
            <ac:picMk id="3" creationId="{9934287B-4D25-4749-B075-3FDCF11FC053}"/>
          </ac:picMkLst>
        </pc:picChg>
        <pc:picChg chg="add mod">
          <ac:chgData name="sakshi pathak" userId="2ee282a0a8db4be6" providerId="LiveId" clId="{F638FAE0-8117-45F4-B8EC-F504F84B9BB9}" dt="2021-12-23T16:21:56.852" v="824" actId="1076"/>
          <ac:picMkLst>
            <pc:docMk/>
            <pc:sldMk cId="1719497938" sldId="310"/>
            <ac:picMk id="4" creationId="{2A80F8AE-F0FF-43A5-853A-0F47819B2ECE}"/>
          </ac:picMkLst>
        </pc:picChg>
      </pc:sldChg>
      <pc:sldChg chg="addSp delSp modSp add del mod setBg">
        <pc:chgData name="sakshi pathak" userId="2ee282a0a8db4be6" providerId="LiveId" clId="{F638FAE0-8117-45F4-B8EC-F504F84B9BB9}" dt="2021-12-23T15:51:45.036" v="590" actId="2696"/>
        <pc:sldMkLst>
          <pc:docMk/>
          <pc:sldMk cId="2985608425" sldId="311"/>
        </pc:sldMkLst>
        <pc:picChg chg="del">
          <ac:chgData name="sakshi pathak" userId="2ee282a0a8db4be6" providerId="LiveId" clId="{F638FAE0-8117-45F4-B8EC-F504F84B9BB9}" dt="2021-12-23T15:50:33.077" v="583" actId="21"/>
          <ac:picMkLst>
            <pc:docMk/>
            <pc:sldMk cId="2985608425" sldId="311"/>
            <ac:picMk id="4" creationId="{60BEB673-8049-4168-8EA0-47F22B528910}"/>
          </ac:picMkLst>
        </pc:picChg>
        <pc:picChg chg="del">
          <ac:chgData name="sakshi pathak" userId="2ee282a0a8db4be6" providerId="LiveId" clId="{F638FAE0-8117-45F4-B8EC-F504F84B9BB9}" dt="2021-12-23T15:50:35.817" v="584" actId="21"/>
          <ac:picMkLst>
            <pc:docMk/>
            <pc:sldMk cId="2985608425" sldId="311"/>
            <ac:picMk id="5" creationId="{D3B68053-23F9-4A70-9C3B-D1A44E106013}"/>
          </ac:picMkLst>
        </pc:picChg>
        <pc:picChg chg="add del mod">
          <ac:chgData name="sakshi pathak" userId="2ee282a0a8db4be6" providerId="LiveId" clId="{F638FAE0-8117-45F4-B8EC-F504F84B9BB9}" dt="2021-12-23T15:50:43.316" v="586" actId="21"/>
          <ac:picMkLst>
            <pc:docMk/>
            <pc:sldMk cId="2985608425" sldId="311"/>
            <ac:picMk id="6" creationId="{655AAEF1-7F8E-4845-93C6-CADE2A81CE8A}"/>
          </ac:picMkLst>
        </pc:picChg>
      </pc:sldChg>
      <pc:sldChg chg="addSp delSp modSp new del mod ord">
        <pc:chgData name="sakshi pathak" userId="2ee282a0a8db4be6" providerId="LiveId" clId="{F638FAE0-8117-45F4-B8EC-F504F84B9BB9}" dt="2021-12-23T16:10:24.447" v="728" actId="2696"/>
        <pc:sldMkLst>
          <pc:docMk/>
          <pc:sldMk cId="3666054409" sldId="311"/>
        </pc:sldMkLst>
        <pc:picChg chg="add del mod">
          <ac:chgData name="sakshi pathak" userId="2ee282a0a8db4be6" providerId="LiveId" clId="{F638FAE0-8117-45F4-B8EC-F504F84B9BB9}" dt="2021-12-23T16:02:10.601" v="647" actId="21"/>
          <ac:picMkLst>
            <pc:docMk/>
            <pc:sldMk cId="3666054409" sldId="311"/>
            <ac:picMk id="4" creationId="{1ECF3C20-76EE-4254-8108-D24F7193A7CD}"/>
          </ac:picMkLst>
        </pc:picChg>
      </pc:sldChg>
      <pc:sldChg chg="addSp delSp modSp new del mod setBg">
        <pc:chgData name="sakshi pathak" userId="2ee282a0a8db4be6" providerId="LiveId" clId="{F638FAE0-8117-45F4-B8EC-F504F84B9BB9}" dt="2021-12-23T15:49:06.109" v="568" actId="2696"/>
        <pc:sldMkLst>
          <pc:docMk/>
          <pc:sldMk cId="3850089684" sldId="311"/>
        </pc:sldMkLst>
        <pc:spChg chg="add del mod">
          <ac:chgData name="sakshi pathak" userId="2ee282a0a8db4be6" providerId="LiveId" clId="{F638FAE0-8117-45F4-B8EC-F504F84B9BB9}" dt="2021-12-23T15:45:18.069" v="550" actId="21"/>
          <ac:spMkLst>
            <pc:docMk/>
            <pc:sldMk cId="3850089684" sldId="311"/>
            <ac:spMk id="8" creationId="{22370CAF-B324-4A36-98CB-AABB0404E68D}"/>
          </ac:spMkLst>
        </pc:spChg>
        <pc:picChg chg="add del mod modCrop">
          <ac:chgData name="sakshi pathak" userId="2ee282a0a8db4be6" providerId="LiveId" clId="{F638FAE0-8117-45F4-B8EC-F504F84B9BB9}" dt="2021-12-23T15:44:22.248" v="549" actId="21"/>
          <ac:picMkLst>
            <pc:docMk/>
            <pc:sldMk cId="3850089684" sldId="311"/>
            <ac:picMk id="4" creationId="{4C06A6B4-666E-45EC-BE93-2B21B7DE393D}"/>
          </ac:picMkLst>
        </pc:picChg>
        <pc:picChg chg="add del mod">
          <ac:chgData name="sakshi pathak" userId="2ee282a0a8db4be6" providerId="LiveId" clId="{F638FAE0-8117-45F4-B8EC-F504F84B9BB9}" dt="2021-12-23T15:44:19.759" v="548" actId="21"/>
          <ac:picMkLst>
            <pc:docMk/>
            <pc:sldMk cId="3850089684" sldId="311"/>
            <ac:picMk id="6" creationId="{F61D2BF1-97BE-461A-8851-BF89DC7D3D93}"/>
          </ac:picMkLst>
        </pc:picChg>
      </pc:sldChg>
      <pc:sldChg chg="addSp delSp modSp add mod ord setBg">
        <pc:chgData name="sakshi pathak" userId="2ee282a0a8db4be6" providerId="LiveId" clId="{F638FAE0-8117-45F4-B8EC-F504F84B9BB9}" dt="2021-12-23T16:02:06.264" v="646"/>
        <pc:sldMkLst>
          <pc:docMk/>
          <pc:sldMk cId="1426507574" sldId="312"/>
        </pc:sldMkLst>
        <pc:spChg chg="add del mod">
          <ac:chgData name="sakshi pathak" userId="2ee282a0a8db4be6" providerId="LiveId" clId="{F638FAE0-8117-45F4-B8EC-F504F84B9BB9}" dt="2021-12-23T15:56:21.226" v="617"/>
          <ac:spMkLst>
            <pc:docMk/>
            <pc:sldMk cId="1426507574" sldId="312"/>
            <ac:spMk id="5" creationId="{BA6606E7-DEEE-4D28-B04C-051E6F99235F}"/>
          </ac:spMkLst>
        </pc:spChg>
        <pc:spChg chg="add del mod">
          <ac:chgData name="sakshi pathak" userId="2ee282a0a8db4be6" providerId="LiveId" clId="{F638FAE0-8117-45F4-B8EC-F504F84B9BB9}" dt="2021-12-23T16:02:01.134" v="644" actId="21"/>
          <ac:spMkLst>
            <pc:docMk/>
            <pc:sldMk cId="1426507574" sldId="312"/>
            <ac:spMk id="7" creationId="{C03DFCDA-C00A-44D1-BEF4-A1A2676F6B9C}"/>
          </ac:spMkLst>
        </pc:spChg>
        <pc:picChg chg="del">
          <ac:chgData name="sakshi pathak" userId="2ee282a0a8db4be6" providerId="LiveId" clId="{F638FAE0-8117-45F4-B8EC-F504F84B9BB9}" dt="2021-12-23T15:55:17.593" v="610" actId="21"/>
          <ac:picMkLst>
            <pc:docMk/>
            <pc:sldMk cId="1426507574" sldId="312"/>
            <ac:picMk id="3" creationId="{B4F67BD4-9BBB-4FD2-AE97-A3B28DF2F416}"/>
          </ac:picMkLst>
        </pc:picChg>
      </pc:sldChg>
      <pc:sldChg chg="add del">
        <pc:chgData name="sakshi pathak" userId="2ee282a0a8db4be6" providerId="LiveId" clId="{F638FAE0-8117-45F4-B8EC-F504F84B9BB9}" dt="2021-12-23T15:47:13.127" v="554" actId="2696"/>
        <pc:sldMkLst>
          <pc:docMk/>
          <pc:sldMk cId="1809654451" sldId="312"/>
        </pc:sldMkLst>
      </pc:sldChg>
      <pc:sldChg chg="new del">
        <pc:chgData name="sakshi pathak" userId="2ee282a0a8db4be6" providerId="LiveId" clId="{F638FAE0-8117-45F4-B8EC-F504F84B9BB9}" dt="2021-12-23T15:39:41.945" v="507" actId="2696"/>
        <pc:sldMkLst>
          <pc:docMk/>
          <pc:sldMk cId="4131933917" sldId="312"/>
        </pc:sldMkLst>
      </pc:sldChg>
      <pc:sldChg chg="addSp new del mod ord">
        <pc:chgData name="sakshi pathak" userId="2ee282a0a8db4be6" providerId="LiveId" clId="{F638FAE0-8117-45F4-B8EC-F504F84B9BB9}" dt="2021-12-23T15:40:14.750" v="512" actId="2696"/>
        <pc:sldMkLst>
          <pc:docMk/>
          <pc:sldMk cId="4288944241" sldId="312"/>
        </pc:sldMkLst>
        <pc:spChg chg="add">
          <ac:chgData name="sakshi pathak" userId="2ee282a0a8db4be6" providerId="LiveId" clId="{F638FAE0-8117-45F4-B8EC-F504F84B9BB9}" dt="2021-12-23T15:39:58.477" v="511" actId="22"/>
          <ac:spMkLst>
            <pc:docMk/>
            <pc:sldMk cId="4288944241" sldId="312"/>
            <ac:spMk id="4" creationId="{564B8ADB-9B3E-43BA-A8D4-B0207DD24B6D}"/>
          </ac:spMkLst>
        </pc:spChg>
      </pc:sldChg>
      <pc:sldChg chg="modSp add del modNotes">
        <pc:chgData name="sakshi pathak" userId="2ee282a0a8db4be6" providerId="LiveId" clId="{F638FAE0-8117-45F4-B8EC-F504F84B9BB9}" dt="2021-12-23T15:47:10.209" v="553" actId="2696"/>
        <pc:sldMkLst>
          <pc:docMk/>
          <pc:sldMk cId="1083281985" sldId="313"/>
        </pc:sldMkLst>
        <pc:spChg chg="mod">
          <ac:chgData name="sakshi pathak" userId="2ee282a0a8db4be6" providerId="LiveId" clId="{F638FAE0-8117-45F4-B8EC-F504F84B9BB9}" dt="2021-12-23T15:47:04.290" v="552"/>
          <ac:spMkLst>
            <pc:docMk/>
            <pc:sldMk cId="1083281985" sldId="313"/>
            <ac:spMk id="122" creationId="{00000000-0000-0000-0000-000000000000}"/>
          </ac:spMkLst>
        </pc:spChg>
      </pc:sldChg>
      <pc:sldChg chg="addSp delSp modSp add mod ord setBg modNotes">
        <pc:chgData name="sakshi pathak" userId="2ee282a0a8db4be6" providerId="LiveId" clId="{F638FAE0-8117-45F4-B8EC-F504F84B9BB9}" dt="2021-12-24T12:16:55.775" v="923" actId="20577"/>
        <pc:sldMkLst>
          <pc:docMk/>
          <pc:sldMk cId="2773600631" sldId="313"/>
        </pc:sldMkLst>
        <pc:spChg chg="add del">
          <ac:chgData name="sakshi pathak" userId="2ee282a0a8db4be6" providerId="LiveId" clId="{F638FAE0-8117-45F4-B8EC-F504F84B9BB9}" dt="2021-12-23T16:04:41.195" v="673" actId="21"/>
          <ac:spMkLst>
            <pc:docMk/>
            <pc:sldMk cId="2773600631" sldId="313"/>
            <ac:spMk id="10" creationId="{C9549661-5CC8-4897-B5D4-FA9549458609}"/>
          </ac:spMkLst>
        </pc:spChg>
        <pc:spChg chg="add del mod">
          <ac:chgData name="sakshi pathak" userId="2ee282a0a8db4be6" providerId="LiveId" clId="{F638FAE0-8117-45F4-B8EC-F504F84B9BB9}" dt="2021-12-23T16:08:21.876" v="717" actId="21"/>
          <ac:spMkLst>
            <pc:docMk/>
            <pc:sldMk cId="2773600631" sldId="313"/>
            <ac:spMk id="12" creationId="{35E8A8E0-8673-4305-BC47-9A0A7C6EFC42}"/>
          </ac:spMkLst>
        </pc:spChg>
        <pc:spChg chg="add mod">
          <ac:chgData name="sakshi pathak" userId="2ee282a0a8db4be6" providerId="LiveId" clId="{F638FAE0-8117-45F4-B8EC-F504F84B9BB9}" dt="2021-12-24T12:16:55.775" v="923" actId="20577"/>
          <ac:spMkLst>
            <pc:docMk/>
            <pc:sldMk cId="2773600631" sldId="313"/>
            <ac:spMk id="16" creationId="{D33AF12C-EF50-4832-9641-552C376CB095}"/>
          </ac:spMkLst>
        </pc:spChg>
        <pc:spChg chg="del">
          <ac:chgData name="sakshi pathak" userId="2ee282a0a8db4be6" providerId="LiveId" clId="{F638FAE0-8117-45F4-B8EC-F504F84B9BB9}" dt="2021-12-23T16:03:29.526" v="664" actId="21"/>
          <ac:spMkLst>
            <pc:docMk/>
            <pc:sldMk cId="2773600631" sldId="313"/>
            <ac:spMk id="3850" creationId="{00000000-0000-0000-0000-000000000000}"/>
          </ac:spMkLst>
        </pc:spChg>
        <pc:spChg chg="del">
          <ac:chgData name="sakshi pathak" userId="2ee282a0a8db4be6" providerId="LiveId" clId="{F638FAE0-8117-45F4-B8EC-F504F84B9BB9}" dt="2021-12-23T16:03:25.487" v="663" actId="21"/>
          <ac:spMkLst>
            <pc:docMk/>
            <pc:sldMk cId="2773600631" sldId="313"/>
            <ac:spMk id="3851" creationId="{00000000-0000-0000-0000-000000000000}"/>
          </ac:spMkLst>
        </pc:spChg>
        <pc:picChg chg="add del mod">
          <ac:chgData name="sakshi pathak" userId="2ee282a0a8db4be6" providerId="LiveId" clId="{F638FAE0-8117-45F4-B8EC-F504F84B9BB9}" dt="2021-12-23T16:03:37.150" v="666" actId="21"/>
          <ac:picMkLst>
            <pc:docMk/>
            <pc:sldMk cId="2773600631" sldId="313"/>
            <ac:picMk id="3" creationId="{1B83ADF3-6147-4754-82B8-342EB6AE8CE4}"/>
          </ac:picMkLst>
        </pc:picChg>
        <pc:picChg chg="add del mod">
          <ac:chgData name="sakshi pathak" userId="2ee282a0a8db4be6" providerId="LiveId" clId="{F638FAE0-8117-45F4-B8EC-F504F84B9BB9}" dt="2021-12-23T16:08:10.785" v="716" actId="21"/>
          <ac:picMkLst>
            <pc:docMk/>
            <pc:sldMk cId="2773600631" sldId="313"/>
            <ac:picMk id="7" creationId="{6907545A-FF40-40F8-AF5C-498524AE8BF1}"/>
          </ac:picMkLst>
        </pc:picChg>
        <pc:picChg chg="add mod modCrop">
          <ac:chgData name="sakshi pathak" userId="2ee282a0a8db4be6" providerId="LiveId" clId="{F638FAE0-8117-45F4-B8EC-F504F84B9BB9}" dt="2021-12-23T16:03:51.402" v="669" actId="1076"/>
          <ac:picMkLst>
            <pc:docMk/>
            <pc:sldMk cId="2773600631" sldId="313"/>
            <ac:picMk id="8" creationId="{09342A00-48C2-45FF-9024-73D9A194AAAD}"/>
          </ac:picMkLst>
        </pc:picChg>
        <pc:picChg chg="del mod">
          <ac:chgData name="sakshi pathak" userId="2ee282a0a8db4be6" providerId="LiveId" clId="{F638FAE0-8117-45F4-B8EC-F504F84B9BB9}" dt="2021-12-23T16:00:01.170" v="634" actId="21"/>
          <ac:picMkLst>
            <pc:docMk/>
            <pc:sldMk cId="2773600631" sldId="313"/>
            <ac:picMk id="3852" creationId="{00000000-0000-0000-0000-000000000000}"/>
          </ac:picMkLst>
        </pc:picChg>
      </pc:sldChg>
      <pc:sldChg chg="add del">
        <pc:chgData name="sakshi pathak" userId="2ee282a0a8db4be6" providerId="LiveId" clId="{F638FAE0-8117-45F4-B8EC-F504F84B9BB9}" dt="2021-12-23T16:22:32.483" v="826" actId="2696"/>
        <pc:sldMkLst>
          <pc:docMk/>
          <pc:sldMk cId="262553613" sldId="314"/>
        </pc:sldMkLst>
      </pc:sldChg>
      <pc:sldChg chg="new del">
        <pc:chgData name="sakshi pathak" userId="2ee282a0a8db4be6" providerId="LiveId" clId="{F638FAE0-8117-45F4-B8EC-F504F84B9BB9}" dt="2021-12-23T16:15:38.923" v="766" actId="2696"/>
        <pc:sldMkLst>
          <pc:docMk/>
          <pc:sldMk cId="851744879" sldId="314"/>
        </pc:sldMkLst>
      </pc:sldChg>
      <pc:sldChg chg="addSp delSp modSp new del mod setBg">
        <pc:chgData name="sakshi pathak" userId="2ee282a0a8db4be6" providerId="LiveId" clId="{F638FAE0-8117-45F4-B8EC-F504F84B9BB9}" dt="2021-12-23T16:21:28.909" v="819" actId="2696"/>
        <pc:sldMkLst>
          <pc:docMk/>
          <pc:sldMk cId="1449951266" sldId="314"/>
        </pc:sldMkLst>
        <pc:picChg chg="add del mod">
          <ac:chgData name="sakshi pathak" userId="2ee282a0a8db4be6" providerId="LiveId" clId="{F638FAE0-8117-45F4-B8EC-F504F84B9BB9}" dt="2021-12-23T16:18:04.660" v="790" actId="21"/>
          <ac:picMkLst>
            <pc:docMk/>
            <pc:sldMk cId="1449951266" sldId="314"/>
            <ac:picMk id="4" creationId="{1DE9CB73-0FBA-482E-936C-5EB492EDD20E}"/>
          </ac:picMkLst>
        </pc:picChg>
        <pc:picChg chg="add del mod">
          <ac:chgData name="sakshi pathak" userId="2ee282a0a8db4be6" providerId="LiveId" clId="{F638FAE0-8117-45F4-B8EC-F504F84B9BB9}" dt="2021-12-23T16:19:40.496" v="806" actId="21"/>
          <ac:picMkLst>
            <pc:docMk/>
            <pc:sldMk cId="1449951266" sldId="314"/>
            <ac:picMk id="6" creationId="{E011EB38-4F66-4408-8A2E-C4D89E46B7AB}"/>
          </ac:picMkLst>
        </pc:picChg>
      </pc:sldChg>
      <pc:sldChg chg="add del setBg modNotes">
        <pc:chgData name="sakshi pathak" userId="2ee282a0a8db4be6" providerId="LiveId" clId="{F638FAE0-8117-45F4-B8EC-F504F84B9BB9}" dt="2021-12-23T16:23:25.741" v="833" actId="2696"/>
        <pc:sldMkLst>
          <pc:docMk/>
          <pc:sldMk cId="3697524813" sldId="314"/>
        </pc:sldMkLst>
      </pc:sldChg>
      <pc:sldChg chg="add del setBg modNotes">
        <pc:chgData name="sakshi pathak" userId="2ee282a0a8db4be6" providerId="LiveId" clId="{F638FAE0-8117-45F4-B8EC-F504F84B9BB9}" dt="2021-12-23T16:23:28.297" v="834" actId="2696"/>
        <pc:sldMkLst>
          <pc:docMk/>
          <pc:sldMk cId="2892993302" sldId="315"/>
        </pc:sldMkLst>
      </pc:sldChg>
      <pc:sldChg chg="new del setBg">
        <pc:chgData name="sakshi pathak" userId="2ee282a0a8db4be6" providerId="LiveId" clId="{F638FAE0-8117-45F4-B8EC-F504F84B9BB9}" dt="2021-12-23T16:20:24.923" v="810" actId="2696"/>
        <pc:sldMkLst>
          <pc:docMk/>
          <pc:sldMk cId="3676878870" sldId="315"/>
        </pc:sldMkLst>
      </pc:sldChg>
      <pc:sldChg chg="delSp add mod setBg modNotes">
        <pc:chgData name="sakshi pathak" userId="2ee282a0a8db4be6" providerId="LiveId" clId="{F638FAE0-8117-45F4-B8EC-F504F84B9BB9}" dt="2021-12-23T16:24:14.979" v="840"/>
        <pc:sldMkLst>
          <pc:docMk/>
          <pc:sldMk cId="997110329" sldId="316"/>
        </pc:sldMkLst>
        <pc:spChg chg="del">
          <ac:chgData name="sakshi pathak" userId="2ee282a0a8db4be6" providerId="LiveId" clId="{F638FAE0-8117-45F4-B8EC-F504F84B9BB9}" dt="2021-12-23T16:23:57.410" v="836" actId="21"/>
          <ac:spMkLst>
            <pc:docMk/>
            <pc:sldMk cId="997110329" sldId="316"/>
            <ac:spMk id="323" creationId="{00000000-0000-0000-0000-000000000000}"/>
          </ac:spMkLst>
        </pc:spChg>
        <pc:spChg chg="del">
          <ac:chgData name="sakshi pathak" userId="2ee282a0a8db4be6" providerId="LiveId" clId="{F638FAE0-8117-45F4-B8EC-F504F84B9BB9}" dt="2021-12-23T16:23:51.382" v="835" actId="21"/>
          <ac:spMkLst>
            <pc:docMk/>
            <pc:sldMk cId="997110329" sldId="316"/>
            <ac:spMk id="324" creationId="{00000000-0000-0000-0000-000000000000}"/>
          </ac:spMkLst>
        </pc:spChg>
        <pc:spChg chg="del">
          <ac:chgData name="sakshi pathak" userId="2ee282a0a8db4be6" providerId="LiveId" clId="{F638FAE0-8117-45F4-B8EC-F504F84B9BB9}" dt="2021-12-23T16:24:01.784" v="837" actId="21"/>
          <ac:spMkLst>
            <pc:docMk/>
            <pc:sldMk cId="997110329" sldId="316"/>
            <ac:spMk id="325" creationId="{00000000-0000-0000-0000-000000000000}"/>
          </ac:spMkLst>
        </pc:spChg>
      </pc:sldChg>
      <pc:sldChg chg="addSp modSp new mod setBg">
        <pc:chgData name="sakshi pathak" userId="2ee282a0a8db4be6" providerId="LiveId" clId="{F638FAE0-8117-45F4-B8EC-F504F84B9BB9}" dt="2021-12-23T16:44:25.813" v="903" actId="14100"/>
        <pc:sldMkLst>
          <pc:docMk/>
          <pc:sldMk cId="1805103502" sldId="317"/>
        </pc:sldMkLst>
        <pc:spChg chg="add mod">
          <ac:chgData name="sakshi pathak" userId="2ee282a0a8db4be6" providerId="LiveId" clId="{F638FAE0-8117-45F4-B8EC-F504F84B9BB9}" dt="2021-12-23T16:43:52.411" v="902" actId="20577"/>
          <ac:spMkLst>
            <pc:docMk/>
            <pc:sldMk cId="1805103502" sldId="317"/>
            <ac:spMk id="6" creationId="{2B6517C0-D4C5-4786-BAB5-B8F7F4D2ED70}"/>
          </ac:spMkLst>
        </pc:spChg>
        <pc:picChg chg="add mod modCrop">
          <ac:chgData name="sakshi pathak" userId="2ee282a0a8db4be6" providerId="LiveId" clId="{F638FAE0-8117-45F4-B8EC-F504F84B9BB9}" dt="2021-12-23T16:44:25.813" v="903" actId="14100"/>
          <ac:picMkLst>
            <pc:docMk/>
            <pc:sldMk cId="1805103502" sldId="317"/>
            <ac:picMk id="4" creationId="{0F8A5617-9A48-4706-962E-C5B75D45F0FF}"/>
          </ac:picMkLst>
        </pc:picChg>
        <pc:picChg chg="add mod">
          <ac:chgData name="sakshi pathak" userId="2ee282a0a8db4be6" providerId="LiveId" clId="{F638FAE0-8117-45F4-B8EC-F504F84B9BB9}" dt="2021-12-23T16:43:07.251" v="869" actId="14100"/>
          <ac:picMkLst>
            <pc:docMk/>
            <pc:sldMk cId="1805103502" sldId="317"/>
            <ac:picMk id="8" creationId="{49AAA460-DBA1-48D0-B8C0-F9E1BF68E692}"/>
          </ac:picMkLst>
        </pc:picChg>
      </pc:sldChg>
      <pc:sldMasterChg chg="delSldLayout">
        <pc:chgData name="sakshi pathak" userId="2ee282a0a8db4be6" providerId="LiveId" clId="{F638FAE0-8117-45F4-B8EC-F504F84B9BB9}" dt="2021-12-23T15:50:13.279" v="581" actId="2696"/>
        <pc:sldMasterMkLst>
          <pc:docMk/>
          <pc:sldMasterMk cId="0" sldId="2147483659"/>
        </pc:sldMasterMkLst>
        <pc:sldLayoutChg chg="del">
          <pc:chgData name="sakshi pathak" userId="2ee282a0a8db4be6" providerId="LiveId" clId="{F638FAE0-8117-45F4-B8EC-F504F84B9BB9}" dt="2021-12-23T15:50:13.279" v="581" actId="2696"/>
          <pc:sldLayoutMkLst>
            <pc:docMk/>
            <pc:sldMasterMk cId="0" sldId="2147483659"/>
            <pc:sldLayoutMk cId="4267229978" sldId="2147483660"/>
          </pc:sldLayoutMkLst>
        </pc:sldLayoutChg>
      </pc:sldMasterChg>
    </pc:docChg>
  </pc:docChgLst>
</pc:chgInfo>
</file>

<file path=ppt/media/image1.png>
</file>

<file path=ppt/media/image10.jpeg>
</file>

<file path=ppt/media/image11.jpeg>
</file>

<file path=ppt/media/image12.jpeg>
</file>

<file path=ppt/media/image13.jpe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2"/>
        <p:cNvGrpSpPr/>
        <p:nvPr/>
      </p:nvGrpSpPr>
      <p:grpSpPr>
        <a:xfrm>
          <a:off x="0" y="0"/>
          <a:ext cx="0" cy="0"/>
          <a:chOff x="0" y="0"/>
          <a:chExt cx="0" cy="0"/>
        </a:xfrm>
      </p:grpSpPr>
      <p:sp>
        <p:nvSpPr>
          <p:cNvPr id="3833" name="Google Shape;383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4" name="Google Shape;383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53536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5"/>
        <p:cNvGrpSpPr/>
        <p:nvPr/>
      </p:nvGrpSpPr>
      <p:grpSpPr>
        <a:xfrm>
          <a:off x="0" y="0"/>
          <a:ext cx="0" cy="0"/>
          <a:chOff x="0" y="0"/>
          <a:chExt cx="0" cy="0"/>
        </a:xfrm>
      </p:grpSpPr>
      <p:sp>
        <p:nvSpPr>
          <p:cNvPr id="4056" name="Google Shape;405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7" name="Google Shape;405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4"/>
        <p:cNvGrpSpPr/>
        <p:nvPr/>
      </p:nvGrpSpPr>
      <p:grpSpPr>
        <a:xfrm>
          <a:off x="0" y="0"/>
          <a:ext cx="0" cy="0"/>
          <a:chOff x="0" y="0"/>
          <a:chExt cx="0" cy="0"/>
        </a:xfrm>
      </p:grpSpPr>
      <p:sp>
        <p:nvSpPr>
          <p:cNvPr id="3925" name="Google Shape;392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6" name="Google Shape;392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8"/>
        <p:cNvGrpSpPr/>
        <p:nvPr/>
      </p:nvGrpSpPr>
      <p:grpSpPr>
        <a:xfrm>
          <a:off x="0" y="0"/>
          <a:ext cx="0" cy="0"/>
          <a:chOff x="0" y="0"/>
          <a:chExt cx="0" cy="0"/>
        </a:xfrm>
      </p:grpSpPr>
      <p:sp>
        <p:nvSpPr>
          <p:cNvPr id="3919" name="Google Shape;391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0" name="Google Shape;392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62409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458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62000" y="696425"/>
            <a:ext cx="53967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endParaRPr/>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526"/>
        <p:cNvGrpSpPr/>
        <p:nvPr/>
      </p:nvGrpSpPr>
      <p:grpSpPr>
        <a:xfrm>
          <a:off x="0" y="0"/>
          <a:ext cx="0" cy="0"/>
          <a:chOff x="0" y="0"/>
          <a:chExt cx="0" cy="0"/>
        </a:xfrm>
      </p:grpSpPr>
      <p:sp>
        <p:nvSpPr>
          <p:cNvPr id="527" name="Google Shape;527;p3"/>
          <p:cNvSpPr txBox="1">
            <a:spLocks noGrp="1"/>
          </p:cNvSpPr>
          <p:nvPr>
            <p:ph type="ctrTitle"/>
          </p:nvPr>
        </p:nvSpPr>
        <p:spPr>
          <a:xfrm>
            <a:off x="685800" y="2878750"/>
            <a:ext cx="52689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a:solidFill>
                  <a:schemeClr val="accent2"/>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endParaRPr/>
          </a:p>
        </p:txBody>
      </p:sp>
      <p:grpSp>
        <p:nvGrpSpPr>
          <p:cNvPr id="529" name="Google Shape;529;p3"/>
          <p:cNvGrpSpPr/>
          <p:nvPr/>
        </p:nvGrpSpPr>
        <p:grpSpPr>
          <a:xfrm rot="10800000">
            <a:off x="8705367" y="28698"/>
            <a:ext cx="410132" cy="5086302"/>
            <a:chOff x="836200" y="238125"/>
            <a:chExt cx="422425" cy="5238750"/>
          </a:xfrm>
        </p:grpSpPr>
        <p:sp>
          <p:nvSpPr>
            <p:cNvPr id="530" name="Google Shape;530;p3"/>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
          <p:cNvGrpSpPr/>
          <p:nvPr/>
        </p:nvGrpSpPr>
        <p:grpSpPr>
          <a:xfrm rot="10800000">
            <a:off x="6659535" y="28698"/>
            <a:ext cx="2309844" cy="5086302"/>
            <a:chOff x="986700" y="238125"/>
            <a:chExt cx="2379075" cy="5238750"/>
          </a:xfrm>
        </p:grpSpPr>
        <p:sp>
          <p:nvSpPr>
            <p:cNvPr id="611" name="Google Shape;611;p3"/>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
          <p:cNvGrpSpPr/>
          <p:nvPr/>
        </p:nvGrpSpPr>
        <p:grpSpPr>
          <a:xfrm rot="10800000">
            <a:off x="6367294" y="28698"/>
            <a:ext cx="2017554" cy="5086302"/>
            <a:chOff x="1588750" y="238125"/>
            <a:chExt cx="2078025" cy="5238750"/>
          </a:xfrm>
        </p:grpSpPr>
        <p:sp>
          <p:nvSpPr>
            <p:cNvPr id="731" name="Google Shape;731;p3"/>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3"/>
          <p:cNvGrpSpPr/>
          <p:nvPr/>
        </p:nvGrpSpPr>
        <p:grpSpPr>
          <a:xfrm rot="10800000">
            <a:off x="6367294" y="28698"/>
            <a:ext cx="2309820" cy="5086302"/>
            <a:chOff x="1287725" y="238125"/>
            <a:chExt cx="2379050" cy="5238750"/>
          </a:xfrm>
        </p:grpSpPr>
        <p:sp>
          <p:nvSpPr>
            <p:cNvPr id="941" name="Google Shape;941;p3"/>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3"/>
        </a:solidFill>
        <a:effectLst/>
      </p:bgPr>
    </p:bg>
    <p:spTree>
      <p:nvGrpSpPr>
        <p:cNvPr id="1" name="Shape 1044"/>
        <p:cNvGrpSpPr/>
        <p:nvPr/>
      </p:nvGrpSpPr>
      <p:grpSpPr>
        <a:xfrm>
          <a:off x="0" y="0"/>
          <a:ext cx="0" cy="0"/>
          <a:chOff x="0" y="0"/>
          <a:chExt cx="0" cy="0"/>
        </a:xfrm>
      </p:grpSpPr>
      <p:sp>
        <p:nvSpPr>
          <p:cNvPr id="1045" name="Google Shape;1045;p4"/>
          <p:cNvSpPr txBox="1">
            <a:spLocks noGrp="1"/>
          </p:cNvSpPr>
          <p:nvPr>
            <p:ph type="body" idx="1"/>
          </p:nvPr>
        </p:nvSpPr>
        <p:spPr>
          <a:xfrm>
            <a:off x="1278575" y="739550"/>
            <a:ext cx="4281000" cy="36924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endParaRPr/>
          </a:p>
        </p:txBody>
      </p:sp>
      <p:sp>
        <p:nvSpPr>
          <p:cNvPr id="1046" name="Google Shape;1046;p4"/>
          <p:cNvSpPr txBox="1"/>
          <p:nvPr/>
        </p:nvSpPr>
        <p:spPr>
          <a:xfrm>
            <a:off x="659925" y="414075"/>
            <a:ext cx="7524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a:solidFill>
                  <a:schemeClr val="accent1"/>
                </a:solidFill>
                <a:latin typeface="Dosis"/>
                <a:ea typeface="Dosis"/>
                <a:cs typeface="Dosis"/>
                <a:sym typeface="Dosis"/>
              </a:rPr>
              <a:t>“</a:t>
            </a:r>
            <a:endParaRPr sz="12000">
              <a:solidFill>
                <a:schemeClr val="accent1"/>
              </a:solidFill>
              <a:latin typeface="Dosis"/>
              <a:ea typeface="Dosis"/>
              <a:cs typeface="Dosis"/>
              <a:sym typeface="Dosis"/>
            </a:endParaRPr>
          </a:p>
        </p:txBody>
      </p:sp>
      <p:sp>
        <p:nvSpPr>
          <p:cNvPr id="1047" name="Google Shape;1047;p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grpSp>
        <p:nvGrpSpPr>
          <p:cNvPr id="1048" name="Google Shape;1048;p4"/>
          <p:cNvGrpSpPr/>
          <p:nvPr/>
        </p:nvGrpSpPr>
        <p:grpSpPr>
          <a:xfrm rot="10800000">
            <a:off x="8705367" y="28698"/>
            <a:ext cx="410132" cy="5086302"/>
            <a:chOff x="836200" y="238125"/>
            <a:chExt cx="422425" cy="5238750"/>
          </a:xfrm>
        </p:grpSpPr>
        <p:sp>
          <p:nvSpPr>
            <p:cNvPr id="1049" name="Google Shape;1049;p4"/>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4"/>
          <p:cNvGrpSpPr/>
          <p:nvPr/>
        </p:nvGrpSpPr>
        <p:grpSpPr>
          <a:xfrm rot="10800000">
            <a:off x="6659535" y="28698"/>
            <a:ext cx="2309844" cy="5086302"/>
            <a:chOff x="986700" y="238125"/>
            <a:chExt cx="2379075" cy="5238750"/>
          </a:xfrm>
        </p:grpSpPr>
        <p:sp>
          <p:nvSpPr>
            <p:cNvPr id="1130" name="Google Shape;1130;p4"/>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
          <p:cNvGrpSpPr/>
          <p:nvPr/>
        </p:nvGrpSpPr>
        <p:grpSpPr>
          <a:xfrm rot="10800000">
            <a:off x="6367294" y="28698"/>
            <a:ext cx="2017554" cy="5086302"/>
            <a:chOff x="1588750" y="238125"/>
            <a:chExt cx="2078025" cy="5238750"/>
          </a:xfrm>
        </p:grpSpPr>
        <p:sp>
          <p:nvSpPr>
            <p:cNvPr id="1250" name="Google Shape;1250;p4"/>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
          <p:cNvGrpSpPr/>
          <p:nvPr/>
        </p:nvGrpSpPr>
        <p:grpSpPr>
          <a:xfrm rot="10800000">
            <a:off x="6367294" y="28698"/>
            <a:ext cx="2309820" cy="5086302"/>
            <a:chOff x="1287725" y="238125"/>
            <a:chExt cx="2379050" cy="5238750"/>
          </a:xfrm>
        </p:grpSpPr>
        <p:sp>
          <p:nvSpPr>
            <p:cNvPr id="1460" name="Google Shape;1460;p4"/>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00"/>
        <p:cNvGrpSpPr/>
        <p:nvPr/>
      </p:nvGrpSpPr>
      <p:grpSpPr>
        <a:xfrm>
          <a:off x="0" y="0"/>
          <a:ext cx="0" cy="0"/>
          <a:chOff x="0" y="0"/>
          <a:chExt cx="0" cy="0"/>
        </a:xfrm>
      </p:grpSpPr>
      <p:sp>
        <p:nvSpPr>
          <p:cNvPr id="2401" name="Google Shape;2401;p8"/>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402" name="Google Shape;2402;p8"/>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2403" name="Google Shape;2403;p8"/>
          <p:cNvGrpSpPr/>
          <p:nvPr/>
        </p:nvGrpSpPr>
        <p:grpSpPr>
          <a:xfrm rot="10800000">
            <a:off x="8851487" y="28707"/>
            <a:ext cx="264012" cy="5086302"/>
            <a:chOff x="5307800" y="238125"/>
            <a:chExt cx="271925" cy="5238750"/>
          </a:xfrm>
        </p:grpSpPr>
        <p:sp>
          <p:nvSpPr>
            <p:cNvPr id="2404" name="Google Shape;2404;p8"/>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8"/>
          <p:cNvGrpSpPr/>
          <p:nvPr/>
        </p:nvGrpSpPr>
        <p:grpSpPr>
          <a:xfrm rot="10800000">
            <a:off x="7828571" y="28707"/>
            <a:ext cx="1140783" cy="5086302"/>
            <a:chOff x="5458325" y="238125"/>
            <a:chExt cx="1174975" cy="5238750"/>
          </a:xfrm>
        </p:grpSpPr>
        <p:sp>
          <p:nvSpPr>
            <p:cNvPr id="2462" name="Google Shape;2462;p8"/>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8"/>
          <p:cNvGrpSpPr/>
          <p:nvPr/>
        </p:nvGrpSpPr>
        <p:grpSpPr>
          <a:xfrm rot="10800000">
            <a:off x="7682451" y="28707"/>
            <a:ext cx="994639" cy="4940182"/>
            <a:chOff x="5759350" y="388625"/>
            <a:chExt cx="1024450" cy="5088250"/>
          </a:xfrm>
        </p:grpSpPr>
        <p:sp>
          <p:nvSpPr>
            <p:cNvPr id="2525" name="Google Shape;2525;p8"/>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8"/>
          <p:cNvGrpSpPr/>
          <p:nvPr/>
        </p:nvGrpSpPr>
        <p:grpSpPr>
          <a:xfrm rot="10800000">
            <a:off x="7682451" y="28707"/>
            <a:ext cx="1140783" cy="5086302"/>
            <a:chOff x="5608825" y="238125"/>
            <a:chExt cx="1174975" cy="5238750"/>
          </a:xfrm>
        </p:grpSpPr>
        <p:sp>
          <p:nvSpPr>
            <p:cNvPr id="2627" name="Google Shape;2627;p8"/>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sp>
        <p:nvSpPr>
          <p:cNvPr id="2955" name="Google Shape;2955;p1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2956" name="Google Shape;2956;p10"/>
          <p:cNvGrpSpPr/>
          <p:nvPr/>
        </p:nvGrpSpPr>
        <p:grpSpPr>
          <a:xfrm rot="10800000">
            <a:off x="8851487" y="28707"/>
            <a:ext cx="264012" cy="5086302"/>
            <a:chOff x="5307800" y="238125"/>
            <a:chExt cx="271925" cy="5238750"/>
          </a:xfrm>
        </p:grpSpPr>
        <p:sp>
          <p:nvSpPr>
            <p:cNvPr id="2957" name="Google Shape;2957;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10"/>
          <p:cNvGrpSpPr/>
          <p:nvPr/>
        </p:nvGrpSpPr>
        <p:grpSpPr>
          <a:xfrm rot="10800000">
            <a:off x="7828571" y="28707"/>
            <a:ext cx="1140783" cy="5086302"/>
            <a:chOff x="5458325" y="238125"/>
            <a:chExt cx="1174975" cy="5238750"/>
          </a:xfrm>
        </p:grpSpPr>
        <p:sp>
          <p:nvSpPr>
            <p:cNvPr id="3015" name="Google Shape;3015;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10"/>
          <p:cNvGrpSpPr/>
          <p:nvPr/>
        </p:nvGrpSpPr>
        <p:grpSpPr>
          <a:xfrm rot="10800000">
            <a:off x="7682451" y="28707"/>
            <a:ext cx="994639" cy="4940182"/>
            <a:chOff x="5759350" y="388625"/>
            <a:chExt cx="1024450" cy="5088250"/>
          </a:xfrm>
        </p:grpSpPr>
        <p:sp>
          <p:nvSpPr>
            <p:cNvPr id="3078" name="Google Shape;3078;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10"/>
          <p:cNvGrpSpPr/>
          <p:nvPr/>
        </p:nvGrpSpPr>
        <p:grpSpPr>
          <a:xfrm rot="10800000">
            <a:off x="7682451" y="28707"/>
            <a:ext cx="1140783" cy="5086302"/>
            <a:chOff x="5608825" y="238125"/>
            <a:chExt cx="1174975" cy="5238750"/>
          </a:xfrm>
        </p:grpSpPr>
        <p:sp>
          <p:nvSpPr>
            <p:cNvPr id="3180" name="Google Shape;3180;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3230"/>
        <p:cNvGrpSpPr/>
        <p:nvPr/>
      </p:nvGrpSpPr>
      <p:grpSpPr>
        <a:xfrm>
          <a:off x="0" y="0"/>
          <a:ext cx="0" cy="0"/>
          <a:chOff x="0" y="0"/>
          <a:chExt cx="0" cy="0"/>
        </a:xfrm>
      </p:grpSpPr>
      <p:grpSp>
        <p:nvGrpSpPr>
          <p:cNvPr id="3231"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5" name="Google Shape;3505;p1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chemeClr val="accent6"/>
        </a:solidFill>
        <a:effectLst/>
      </p:bgPr>
    </p:bg>
    <p:spTree>
      <p:nvGrpSpPr>
        <p:cNvPr id="1" name="Shape 3506"/>
        <p:cNvGrpSpPr/>
        <p:nvPr/>
      </p:nvGrpSpPr>
      <p:grpSpPr>
        <a:xfrm>
          <a:off x="0" y="0"/>
          <a:ext cx="0" cy="0"/>
          <a:chOff x="0" y="0"/>
          <a:chExt cx="0" cy="0"/>
        </a:xfrm>
      </p:grpSpPr>
      <p:grpSp>
        <p:nvGrpSpPr>
          <p:cNvPr id="3507" name="Google Shape;3507;p12"/>
          <p:cNvGrpSpPr/>
          <p:nvPr/>
        </p:nvGrpSpPr>
        <p:grpSpPr>
          <a:xfrm>
            <a:off x="7828607" y="28698"/>
            <a:ext cx="1286904" cy="5086302"/>
            <a:chOff x="6367294" y="28698"/>
            <a:chExt cx="1286904" cy="5086302"/>
          </a:xfrm>
        </p:grpSpPr>
        <p:sp>
          <p:nvSpPr>
            <p:cNvPr id="3508" name="Google Shape;3508;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12"/>
          <p:cNvGrpSpPr/>
          <p:nvPr/>
        </p:nvGrpSpPr>
        <p:grpSpPr>
          <a:xfrm rot="10800000">
            <a:off x="28739" y="28698"/>
            <a:ext cx="1286904" cy="5086302"/>
            <a:chOff x="6367294" y="28698"/>
            <a:chExt cx="1286904" cy="5086302"/>
          </a:xfrm>
        </p:grpSpPr>
        <p:sp>
          <p:nvSpPr>
            <p:cNvPr id="3670" name="Google Shape;3670;p12"/>
            <p:cNvSpPr/>
            <p:nvPr/>
          </p:nvSpPr>
          <p:spPr>
            <a:xfrm rot="10800000">
              <a:off x="7536331" y="613204"/>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2"/>
            <p:cNvSpPr/>
            <p:nvPr/>
          </p:nvSpPr>
          <p:spPr>
            <a:xfrm rot="10800000">
              <a:off x="7244066"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2"/>
            <p:cNvSpPr/>
            <p:nvPr/>
          </p:nvSpPr>
          <p:spPr>
            <a:xfrm rot="10800000">
              <a:off x="7244066"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2"/>
            <p:cNvSpPr/>
            <p:nvPr/>
          </p:nvSpPr>
          <p:spPr>
            <a:xfrm rot="10800000">
              <a:off x="6659535"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2"/>
            <p:cNvSpPr/>
            <p:nvPr/>
          </p:nvSpPr>
          <p:spPr>
            <a:xfrm rot="10800000">
              <a:off x="7536331"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2"/>
            <p:cNvSpPr/>
            <p:nvPr/>
          </p:nvSpPr>
          <p:spPr>
            <a:xfrm rot="10800000">
              <a:off x="7536331"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2"/>
            <p:cNvSpPr/>
            <p:nvPr/>
          </p:nvSpPr>
          <p:spPr>
            <a:xfrm rot="10800000">
              <a:off x="7536331"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2"/>
            <p:cNvSpPr/>
            <p:nvPr/>
          </p:nvSpPr>
          <p:spPr>
            <a:xfrm rot="10800000">
              <a:off x="7536331"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2"/>
            <p:cNvSpPr/>
            <p:nvPr/>
          </p:nvSpPr>
          <p:spPr>
            <a:xfrm rot="10800000">
              <a:off x="7536331" y="3828096"/>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2"/>
            <p:cNvSpPr/>
            <p:nvPr/>
          </p:nvSpPr>
          <p:spPr>
            <a:xfrm rot="10800000">
              <a:off x="7536331"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2"/>
            <p:cNvSpPr/>
            <p:nvPr/>
          </p:nvSpPr>
          <p:spPr>
            <a:xfrm rot="10800000">
              <a:off x="7536331" y="3535831"/>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2"/>
            <p:cNvSpPr/>
            <p:nvPr/>
          </p:nvSpPr>
          <p:spPr>
            <a:xfrm rot="10800000">
              <a:off x="7536331"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2"/>
            <p:cNvSpPr/>
            <p:nvPr/>
          </p:nvSpPr>
          <p:spPr>
            <a:xfrm rot="10800000">
              <a:off x="7536331"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2"/>
            <p:cNvSpPr/>
            <p:nvPr/>
          </p:nvSpPr>
          <p:spPr>
            <a:xfrm rot="10800000">
              <a:off x="7536331"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2"/>
            <p:cNvSpPr/>
            <p:nvPr/>
          </p:nvSpPr>
          <p:spPr>
            <a:xfrm rot="10800000">
              <a:off x="7536331" y="2659036"/>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2"/>
            <p:cNvSpPr/>
            <p:nvPr/>
          </p:nvSpPr>
          <p:spPr>
            <a:xfrm rot="10800000">
              <a:off x="7536331"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2"/>
            <p:cNvSpPr/>
            <p:nvPr/>
          </p:nvSpPr>
          <p:spPr>
            <a:xfrm rot="10800000">
              <a:off x="7536331" y="2366770"/>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2"/>
            <p:cNvSpPr/>
            <p:nvPr/>
          </p:nvSpPr>
          <p:spPr>
            <a:xfrm rot="10800000">
              <a:off x="7536331"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2"/>
            <p:cNvSpPr/>
            <p:nvPr/>
          </p:nvSpPr>
          <p:spPr>
            <a:xfrm rot="10800000">
              <a:off x="7536331"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2"/>
            <p:cNvSpPr/>
            <p:nvPr/>
          </p:nvSpPr>
          <p:spPr>
            <a:xfrm rot="10800000">
              <a:off x="7536331"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2"/>
            <p:cNvSpPr/>
            <p:nvPr/>
          </p:nvSpPr>
          <p:spPr>
            <a:xfrm rot="10800000">
              <a:off x="7536331"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2"/>
            <p:cNvSpPr/>
            <p:nvPr/>
          </p:nvSpPr>
          <p:spPr>
            <a:xfrm rot="10800000">
              <a:off x="7536331"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2"/>
            <p:cNvSpPr/>
            <p:nvPr/>
          </p:nvSpPr>
          <p:spPr>
            <a:xfrm rot="10800000">
              <a:off x="7536331"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2"/>
            <p:cNvSpPr/>
            <p:nvPr/>
          </p:nvSpPr>
          <p:spPr>
            <a:xfrm rot="10800000">
              <a:off x="7536331"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2"/>
            <p:cNvSpPr/>
            <p:nvPr/>
          </p:nvSpPr>
          <p:spPr>
            <a:xfrm rot="10800000">
              <a:off x="7536331"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2"/>
            <p:cNvSpPr/>
            <p:nvPr/>
          </p:nvSpPr>
          <p:spPr>
            <a:xfrm rot="10800000">
              <a:off x="7536331"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2"/>
            <p:cNvSpPr/>
            <p:nvPr/>
          </p:nvSpPr>
          <p:spPr>
            <a:xfrm rot="10800000">
              <a:off x="7536331"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2"/>
            <p:cNvSpPr/>
            <p:nvPr/>
          </p:nvSpPr>
          <p:spPr>
            <a:xfrm rot="10800000">
              <a:off x="7536331"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2"/>
            <p:cNvSpPr/>
            <p:nvPr/>
          </p:nvSpPr>
          <p:spPr>
            <a:xfrm rot="10800000">
              <a:off x="7536331"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2"/>
            <p:cNvSpPr/>
            <p:nvPr/>
          </p:nvSpPr>
          <p:spPr>
            <a:xfrm rot="10800000">
              <a:off x="7536331" y="2869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2"/>
            <p:cNvSpPr/>
            <p:nvPr/>
          </p:nvSpPr>
          <p:spPr>
            <a:xfrm rot="10800000">
              <a:off x="7390210" y="4851012"/>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2"/>
            <p:cNvSpPr/>
            <p:nvPr/>
          </p:nvSpPr>
          <p:spPr>
            <a:xfrm rot="10800000">
              <a:off x="7390210"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2"/>
            <p:cNvSpPr/>
            <p:nvPr/>
          </p:nvSpPr>
          <p:spPr>
            <a:xfrm rot="10800000">
              <a:off x="7390210" y="4412627"/>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2"/>
            <p:cNvSpPr/>
            <p:nvPr/>
          </p:nvSpPr>
          <p:spPr>
            <a:xfrm rot="10800000">
              <a:off x="7390210"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2"/>
            <p:cNvSpPr/>
            <p:nvPr/>
          </p:nvSpPr>
          <p:spPr>
            <a:xfrm rot="10800000">
              <a:off x="7390210" y="412036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2"/>
            <p:cNvSpPr/>
            <p:nvPr/>
          </p:nvSpPr>
          <p:spPr>
            <a:xfrm rot="10800000">
              <a:off x="7390210"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2"/>
            <p:cNvSpPr/>
            <p:nvPr/>
          </p:nvSpPr>
          <p:spPr>
            <a:xfrm rot="10800000">
              <a:off x="7390210" y="3535831"/>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2"/>
            <p:cNvSpPr/>
            <p:nvPr/>
          </p:nvSpPr>
          <p:spPr>
            <a:xfrm rot="10800000">
              <a:off x="7390210" y="3389711"/>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2"/>
            <p:cNvSpPr/>
            <p:nvPr/>
          </p:nvSpPr>
          <p:spPr>
            <a:xfrm rot="10800000">
              <a:off x="7390210" y="3243566"/>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2"/>
            <p:cNvSpPr/>
            <p:nvPr/>
          </p:nvSpPr>
          <p:spPr>
            <a:xfrm rot="10800000">
              <a:off x="7390210"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2"/>
            <p:cNvSpPr/>
            <p:nvPr/>
          </p:nvSpPr>
          <p:spPr>
            <a:xfrm rot="10800000">
              <a:off x="7390210" y="2805180"/>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2"/>
            <p:cNvSpPr/>
            <p:nvPr/>
          </p:nvSpPr>
          <p:spPr>
            <a:xfrm rot="10800000">
              <a:off x="7390210"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2"/>
            <p:cNvSpPr/>
            <p:nvPr/>
          </p:nvSpPr>
          <p:spPr>
            <a:xfrm rot="10800000">
              <a:off x="7390210"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2"/>
            <p:cNvSpPr/>
            <p:nvPr/>
          </p:nvSpPr>
          <p:spPr>
            <a:xfrm rot="10800000">
              <a:off x="7390210"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2"/>
            <p:cNvSpPr/>
            <p:nvPr/>
          </p:nvSpPr>
          <p:spPr>
            <a:xfrm rot="10800000">
              <a:off x="7390210"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2"/>
            <p:cNvSpPr/>
            <p:nvPr/>
          </p:nvSpPr>
          <p:spPr>
            <a:xfrm rot="10800000">
              <a:off x="7390210" y="2074529"/>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2"/>
            <p:cNvSpPr/>
            <p:nvPr/>
          </p:nvSpPr>
          <p:spPr>
            <a:xfrm rot="10800000">
              <a:off x="7390210"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2"/>
            <p:cNvSpPr/>
            <p:nvPr/>
          </p:nvSpPr>
          <p:spPr>
            <a:xfrm rot="10800000">
              <a:off x="7390210"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2"/>
            <p:cNvSpPr/>
            <p:nvPr/>
          </p:nvSpPr>
          <p:spPr>
            <a:xfrm rot="10800000">
              <a:off x="7390210" y="1343854"/>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2"/>
            <p:cNvSpPr/>
            <p:nvPr/>
          </p:nvSpPr>
          <p:spPr>
            <a:xfrm rot="10800000">
              <a:off x="7390210"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2"/>
            <p:cNvSpPr/>
            <p:nvPr/>
          </p:nvSpPr>
          <p:spPr>
            <a:xfrm rot="10800000">
              <a:off x="7390210"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2"/>
            <p:cNvSpPr/>
            <p:nvPr/>
          </p:nvSpPr>
          <p:spPr>
            <a:xfrm rot="10800000">
              <a:off x="7390210" y="75934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2"/>
            <p:cNvSpPr/>
            <p:nvPr/>
          </p:nvSpPr>
          <p:spPr>
            <a:xfrm rot="10800000">
              <a:off x="7390210" y="613204"/>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2"/>
            <p:cNvSpPr/>
            <p:nvPr/>
          </p:nvSpPr>
          <p:spPr>
            <a:xfrm rot="10800000">
              <a:off x="7390210" y="320938"/>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2"/>
            <p:cNvSpPr/>
            <p:nvPr/>
          </p:nvSpPr>
          <p:spPr>
            <a:xfrm rot="10800000">
              <a:off x="7390210"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2"/>
            <p:cNvSpPr/>
            <p:nvPr/>
          </p:nvSpPr>
          <p:spPr>
            <a:xfrm rot="10800000">
              <a:off x="7244066" y="4704867"/>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2"/>
            <p:cNvSpPr/>
            <p:nvPr/>
          </p:nvSpPr>
          <p:spPr>
            <a:xfrm rot="10800000">
              <a:off x="7244066" y="4266482"/>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2"/>
            <p:cNvSpPr/>
            <p:nvPr/>
          </p:nvSpPr>
          <p:spPr>
            <a:xfrm rot="10800000">
              <a:off x="7244066"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2"/>
            <p:cNvSpPr/>
            <p:nvPr/>
          </p:nvSpPr>
          <p:spPr>
            <a:xfrm rot="10800000">
              <a:off x="7244066"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2"/>
            <p:cNvSpPr/>
            <p:nvPr/>
          </p:nvSpPr>
          <p:spPr>
            <a:xfrm rot="10800000">
              <a:off x="7244066" y="3681951"/>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2"/>
            <p:cNvSpPr/>
            <p:nvPr/>
          </p:nvSpPr>
          <p:spPr>
            <a:xfrm rot="10800000">
              <a:off x="7244066"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2"/>
            <p:cNvSpPr/>
            <p:nvPr/>
          </p:nvSpPr>
          <p:spPr>
            <a:xfrm rot="10800000">
              <a:off x="7244066"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2"/>
            <p:cNvSpPr/>
            <p:nvPr/>
          </p:nvSpPr>
          <p:spPr>
            <a:xfrm rot="10800000">
              <a:off x="7244066" y="3097445"/>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2"/>
            <p:cNvSpPr/>
            <p:nvPr/>
          </p:nvSpPr>
          <p:spPr>
            <a:xfrm rot="10800000">
              <a:off x="7244066"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2"/>
            <p:cNvSpPr/>
            <p:nvPr/>
          </p:nvSpPr>
          <p:spPr>
            <a:xfrm rot="10800000">
              <a:off x="7244066" y="2512915"/>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2"/>
            <p:cNvSpPr/>
            <p:nvPr/>
          </p:nvSpPr>
          <p:spPr>
            <a:xfrm rot="10800000">
              <a:off x="7244066" y="222065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2"/>
            <p:cNvSpPr/>
            <p:nvPr/>
          </p:nvSpPr>
          <p:spPr>
            <a:xfrm rot="10800000">
              <a:off x="7244066" y="1928385"/>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2"/>
            <p:cNvSpPr/>
            <p:nvPr/>
          </p:nvSpPr>
          <p:spPr>
            <a:xfrm rot="10800000">
              <a:off x="7244066" y="1782264"/>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2"/>
            <p:cNvSpPr/>
            <p:nvPr/>
          </p:nvSpPr>
          <p:spPr>
            <a:xfrm rot="10800000">
              <a:off x="7244066"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2"/>
            <p:cNvSpPr/>
            <p:nvPr/>
          </p:nvSpPr>
          <p:spPr>
            <a:xfrm rot="10800000">
              <a:off x="7244066" y="1197734"/>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2"/>
            <p:cNvSpPr/>
            <p:nvPr/>
          </p:nvSpPr>
          <p:spPr>
            <a:xfrm rot="10800000">
              <a:off x="7244066" y="105161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2"/>
            <p:cNvSpPr/>
            <p:nvPr/>
          </p:nvSpPr>
          <p:spPr>
            <a:xfrm rot="10800000">
              <a:off x="7244066"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2"/>
            <p:cNvSpPr/>
            <p:nvPr/>
          </p:nvSpPr>
          <p:spPr>
            <a:xfrm rot="10800000">
              <a:off x="7244066" y="759348"/>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2"/>
            <p:cNvSpPr/>
            <p:nvPr/>
          </p:nvSpPr>
          <p:spPr>
            <a:xfrm rot="10800000">
              <a:off x="7244066" y="467083"/>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2"/>
            <p:cNvSpPr/>
            <p:nvPr/>
          </p:nvSpPr>
          <p:spPr>
            <a:xfrm rot="10800000">
              <a:off x="7244066" y="320938"/>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2"/>
            <p:cNvSpPr/>
            <p:nvPr/>
          </p:nvSpPr>
          <p:spPr>
            <a:xfrm rot="10800000">
              <a:off x="7097945"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2"/>
            <p:cNvSpPr/>
            <p:nvPr/>
          </p:nvSpPr>
          <p:spPr>
            <a:xfrm rot="10800000">
              <a:off x="7097945"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2"/>
            <p:cNvSpPr/>
            <p:nvPr/>
          </p:nvSpPr>
          <p:spPr>
            <a:xfrm rot="10800000">
              <a:off x="7097945" y="4266482"/>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2"/>
            <p:cNvSpPr/>
            <p:nvPr/>
          </p:nvSpPr>
          <p:spPr>
            <a:xfrm rot="10800000">
              <a:off x="7097945" y="3828096"/>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2"/>
            <p:cNvSpPr/>
            <p:nvPr/>
          </p:nvSpPr>
          <p:spPr>
            <a:xfrm rot="10800000">
              <a:off x="7097945"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2"/>
            <p:cNvSpPr/>
            <p:nvPr/>
          </p:nvSpPr>
          <p:spPr>
            <a:xfrm rot="10800000">
              <a:off x="7097945"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2"/>
            <p:cNvSpPr/>
            <p:nvPr/>
          </p:nvSpPr>
          <p:spPr>
            <a:xfrm rot="10800000">
              <a:off x="7097945" y="2951301"/>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2"/>
            <p:cNvSpPr/>
            <p:nvPr/>
          </p:nvSpPr>
          <p:spPr>
            <a:xfrm rot="10800000">
              <a:off x="7097945"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2"/>
            <p:cNvSpPr/>
            <p:nvPr/>
          </p:nvSpPr>
          <p:spPr>
            <a:xfrm rot="10800000">
              <a:off x="7097945" y="2512915"/>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2"/>
            <p:cNvSpPr/>
            <p:nvPr/>
          </p:nvSpPr>
          <p:spPr>
            <a:xfrm rot="10800000">
              <a:off x="7097945" y="2366770"/>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2"/>
            <p:cNvSpPr/>
            <p:nvPr/>
          </p:nvSpPr>
          <p:spPr>
            <a:xfrm rot="10800000">
              <a:off x="7097945" y="222065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2"/>
            <p:cNvSpPr/>
            <p:nvPr/>
          </p:nvSpPr>
          <p:spPr>
            <a:xfrm rot="10800000">
              <a:off x="7097945" y="1782264"/>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2"/>
            <p:cNvSpPr/>
            <p:nvPr/>
          </p:nvSpPr>
          <p:spPr>
            <a:xfrm rot="10800000">
              <a:off x="7097945"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2"/>
            <p:cNvSpPr/>
            <p:nvPr/>
          </p:nvSpPr>
          <p:spPr>
            <a:xfrm rot="10800000">
              <a:off x="7097945" y="1489999"/>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2"/>
            <p:cNvSpPr/>
            <p:nvPr/>
          </p:nvSpPr>
          <p:spPr>
            <a:xfrm rot="10800000">
              <a:off x="7097945" y="1197734"/>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2"/>
            <p:cNvSpPr/>
            <p:nvPr/>
          </p:nvSpPr>
          <p:spPr>
            <a:xfrm rot="10800000">
              <a:off x="7097945"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2"/>
            <p:cNvSpPr/>
            <p:nvPr/>
          </p:nvSpPr>
          <p:spPr>
            <a:xfrm rot="10800000">
              <a:off x="7097945" y="174818"/>
              <a:ext cx="117867" cy="117867"/>
            </a:xfrm>
            <a:custGeom>
              <a:avLst/>
              <a:gdLst/>
              <a:ahLst/>
              <a:cxnLst/>
              <a:rect l="l" t="t" r="r" b="b"/>
              <a:pathLst>
                <a:path w="4856"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2"/>
            <p:cNvSpPr/>
            <p:nvPr/>
          </p:nvSpPr>
          <p:spPr>
            <a:xfrm rot="10800000">
              <a:off x="7097945" y="28698"/>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2"/>
            <p:cNvSpPr/>
            <p:nvPr/>
          </p:nvSpPr>
          <p:spPr>
            <a:xfrm rot="10800000">
              <a:off x="6951800"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2"/>
            <p:cNvSpPr/>
            <p:nvPr/>
          </p:nvSpPr>
          <p:spPr>
            <a:xfrm rot="10800000">
              <a:off x="6951800" y="4704867"/>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2"/>
            <p:cNvSpPr/>
            <p:nvPr/>
          </p:nvSpPr>
          <p:spPr>
            <a:xfrm rot="10800000">
              <a:off x="6951800" y="4266482"/>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2"/>
            <p:cNvSpPr/>
            <p:nvPr/>
          </p:nvSpPr>
          <p:spPr>
            <a:xfrm rot="10800000">
              <a:off x="6951800"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2"/>
            <p:cNvSpPr/>
            <p:nvPr/>
          </p:nvSpPr>
          <p:spPr>
            <a:xfrm rot="10800000">
              <a:off x="6951800" y="3681951"/>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2"/>
            <p:cNvSpPr/>
            <p:nvPr/>
          </p:nvSpPr>
          <p:spPr>
            <a:xfrm rot="10800000">
              <a:off x="6951800"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2"/>
            <p:cNvSpPr/>
            <p:nvPr/>
          </p:nvSpPr>
          <p:spPr>
            <a:xfrm rot="10800000">
              <a:off x="6951800" y="2951301"/>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2"/>
            <p:cNvSpPr/>
            <p:nvPr/>
          </p:nvSpPr>
          <p:spPr>
            <a:xfrm rot="10800000">
              <a:off x="6951800"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2"/>
            <p:cNvSpPr/>
            <p:nvPr/>
          </p:nvSpPr>
          <p:spPr>
            <a:xfrm rot="10800000">
              <a:off x="6951800" y="222065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2"/>
            <p:cNvSpPr/>
            <p:nvPr/>
          </p:nvSpPr>
          <p:spPr>
            <a:xfrm rot="10800000">
              <a:off x="6951800" y="2074529"/>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2"/>
            <p:cNvSpPr/>
            <p:nvPr/>
          </p:nvSpPr>
          <p:spPr>
            <a:xfrm rot="10800000">
              <a:off x="6951800" y="1782264"/>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2"/>
            <p:cNvSpPr/>
            <p:nvPr/>
          </p:nvSpPr>
          <p:spPr>
            <a:xfrm rot="10800000">
              <a:off x="6951800"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2"/>
            <p:cNvSpPr/>
            <p:nvPr/>
          </p:nvSpPr>
          <p:spPr>
            <a:xfrm rot="10800000">
              <a:off x="6951800" y="1489999"/>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2"/>
            <p:cNvSpPr/>
            <p:nvPr/>
          </p:nvSpPr>
          <p:spPr>
            <a:xfrm rot="10800000">
              <a:off x="6951800" y="1197734"/>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2"/>
            <p:cNvSpPr/>
            <p:nvPr/>
          </p:nvSpPr>
          <p:spPr>
            <a:xfrm rot="10800000">
              <a:off x="6951800" y="1051613"/>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2"/>
            <p:cNvSpPr/>
            <p:nvPr/>
          </p:nvSpPr>
          <p:spPr>
            <a:xfrm rot="10800000">
              <a:off x="6951800" y="613204"/>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2"/>
            <p:cNvSpPr/>
            <p:nvPr/>
          </p:nvSpPr>
          <p:spPr>
            <a:xfrm rot="10800000">
              <a:off x="6951800" y="320938"/>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2"/>
            <p:cNvSpPr/>
            <p:nvPr/>
          </p:nvSpPr>
          <p:spPr>
            <a:xfrm rot="10800000">
              <a:off x="6951800"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2"/>
            <p:cNvSpPr/>
            <p:nvPr/>
          </p:nvSpPr>
          <p:spPr>
            <a:xfrm rot="10800000">
              <a:off x="6805680" y="4997133"/>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2"/>
            <p:cNvSpPr/>
            <p:nvPr/>
          </p:nvSpPr>
          <p:spPr>
            <a:xfrm rot="10800000">
              <a:off x="6805680" y="4558747"/>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2"/>
            <p:cNvSpPr/>
            <p:nvPr/>
          </p:nvSpPr>
          <p:spPr>
            <a:xfrm rot="10800000">
              <a:off x="6805680" y="4120361"/>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2"/>
            <p:cNvSpPr/>
            <p:nvPr/>
          </p:nvSpPr>
          <p:spPr>
            <a:xfrm rot="10800000">
              <a:off x="6805680" y="3535831"/>
              <a:ext cx="117867" cy="117867"/>
            </a:xfrm>
            <a:custGeom>
              <a:avLst/>
              <a:gdLst/>
              <a:ahLst/>
              <a:cxnLst/>
              <a:rect l="l" t="t" r="r" b="b"/>
              <a:pathLst>
                <a:path w="4856" h="4856" extrusionOk="0">
                  <a:moveTo>
                    <a:pt x="0" y="0"/>
                  </a:moveTo>
                  <a:lnTo>
                    <a:pt x="0"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2"/>
            <p:cNvSpPr/>
            <p:nvPr/>
          </p:nvSpPr>
          <p:spPr>
            <a:xfrm rot="10800000">
              <a:off x="6805680" y="2951301"/>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2"/>
            <p:cNvSpPr/>
            <p:nvPr/>
          </p:nvSpPr>
          <p:spPr>
            <a:xfrm rot="10800000">
              <a:off x="6805680" y="2220650"/>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2"/>
            <p:cNvSpPr/>
            <p:nvPr/>
          </p:nvSpPr>
          <p:spPr>
            <a:xfrm rot="10800000">
              <a:off x="6805680" y="1051613"/>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2"/>
            <p:cNvSpPr/>
            <p:nvPr/>
          </p:nvSpPr>
          <p:spPr>
            <a:xfrm rot="10800000">
              <a:off x="6805680" y="905469"/>
              <a:ext cx="117867" cy="117867"/>
            </a:xfrm>
            <a:custGeom>
              <a:avLst/>
              <a:gdLst/>
              <a:ahLst/>
              <a:cxnLst/>
              <a:rect l="l" t="t" r="r" b="b"/>
              <a:pathLst>
                <a:path w="4856" h="4856" extrusionOk="0">
                  <a:moveTo>
                    <a:pt x="0" y="0"/>
                  </a:moveTo>
                  <a:lnTo>
                    <a:pt x="0"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2"/>
            <p:cNvSpPr/>
            <p:nvPr/>
          </p:nvSpPr>
          <p:spPr>
            <a:xfrm rot="10800000">
              <a:off x="6805680" y="28698"/>
              <a:ext cx="117867" cy="117867"/>
            </a:xfrm>
            <a:custGeom>
              <a:avLst/>
              <a:gdLst/>
              <a:ahLst/>
              <a:cxnLst/>
              <a:rect l="l" t="t" r="r" b="b"/>
              <a:pathLst>
                <a:path w="4856" h="4856"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2"/>
            <p:cNvSpPr/>
            <p:nvPr/>
          </p:nvSpPr>
          <p:spPr>
            <a:xfrm rot="10800000">
              <a:off x="6659535" y="4851012"/>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2"/>
            <p:cNvSpPr/>
            <p:nvPr/>
          </p:nvSpPr>
          <p:spPr>
            <a:xfrm rot="10800000">
              <a:off x="6659535" y="3974217"/>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2"/>
            <p:cNvSpPr/>
            <p:nvPr/>
          </p:nvSpPr>
          <p:spPr>
            <a:xfrm rot="10800000">
              <a:off x="6659535" y="3243566"/>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2"/>
            <p:cNvSpPr/>
            <p:nvPr/>
          </p:nvSpPr>
          <p:spPr>
            <a:xfrm rot="10800000">
              <a:off x="6659535" y="2512915"/>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2"/>
            <p:cNvSpPr/>
            <p:nvPr/>
          </p:nvSpPr>
          <p:spPr>
            <a:xfrm rot="10800000">
              <a:off x="6659535" y="1636120"/>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2"/>
            <p:cNvSpPr/>
            <p:nvPr/>
          </p:nvSpPr>
          <p:spPr>
            <a:xfrm rot="10800000">
              <a:off x="6659535" y="905469"/>
              <a:ext cx="117892" cy="117867"/>
            </a:xfrm>
            <a:custGeom>
              <a:avLst/>
              <a:gdLst/>
              <a:ahLst/>
              <a:cxnLst/>
              <a:rect l="l" t="t" r="r" b="b"/>
              <a:pathLst>
                <a:path w="4857"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2"/>
            <p:cNvSpPr/>
            <p:nvPr/>
          </p:nvSpPr>
          <p:spPr>
            <a:xfrm rot="10800000">
              <a:off x="6659535" y="759348"/>
              <a:ext cx="117892" cy="117867"/>
            </a:xfrm>
            <a:custGeom>
              <a:avLst/>
              <a:gdLst/>
              <a:ahLst/>
              <a:cxnLst/>
              <a:rect l="l" t="t" r="r" b="b"/>
              <a:pathLst>
                <a:path w="4857"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2"/>
            <p:cNvSpPr/>
            <p:nvPr/>
          </p:nvSpPr>
          <p:spPr>
            <a:xfrm rot="10800000">
              <a:off x="6659535" y="174818"/>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2"/>
            <p:cNvSpPr/>
            <p:nvPr/>
          </p:nvSpPr>
          <p:spPr>
            <a:xfrm rot="10800000">
              <a:off x="6513415"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2"/>
            <p:cNvSpPr/>
            <p:nvPr/>
          </p:nvSpPr>
          <p:spPr>
            <a:xfrm rot="10800000">
              <a:off x="6513415" y="397421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2"/>
            <p:cNvSpPr/>
            <p:nvPr/>
          </p:nvSpPr>
          <p:spPr>
            <a:xfrm rot="10800000">
              <a:off x="6513415"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2"/>
            <p:cNvSpPr/>
            <p:nvPr/>
          </p:nvSpPr>
          <p:spPr>
            <a:xfrm rot="10800000">
              <a:off x="6513415" y="1489999"/>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2"/>
            <p:cNvSpPr/>
            <p:nvPr/>
          </p:nvSpPr>
          <p:spPr>
            <a:xfrm rot="10800000">
              <a:off x="6513415" y="905469"/>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2"/>
            <p:cNvSpPr/>
            <p:nvPr/>
          </p:nvSpPr>
          <p:spPr>
            <a:xfrm rot="10800000">
              <a:off x="6513415" y="174818"/>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2"/>
            <p:cNvSpPr/>
            <p:nvPr/>
          </p:nvSpPr>
          <p:spPr>
            <a:xfrm rot="10800000">
              <a:off x="6367294" y="455874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2"/>
            <p:cNvSpPr/>
            <p:nvPr/>
          </p:nvSpPr>
          <p:spPr>
            <a:xfrm rot="10800000">
              <a:off x="6367294" y="3681951"/>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2"/>
            <p:cNvSpPr/>
            <p:nvPr/>
          </p:nvSpPr>
          <p:spPr>
            <a:xfrm rot="10800000">
              <a:off x="6367294" y="2659036"/>
              <a:ext cx="117867" cy="117892"/>
            </a:xfrm>
            <a:custGeom>
              <a:avLst/>
              <a:gdLst/>
              <a:ahLst/>
              <a:cxnLst/>
              <a:rect l="l" t="t" r="r" b="b"/>
              <a:pathLst>
                <a:path w="4856"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2"/>
            <p:cNvSpPr/>
            <p:nvPr/>
          </p:nvSpPr>
          <p:spPr>
            <a:xfrm rot="10800000">
              <a:off x="7536331"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2"/>
            <p:cNvSpPr/>
            <p:nvPr/>
          </p:nvSpPr>
          <p:spPr>
            <a:xfrm rot="10800000">
              <a:off x="7536331" y="4851012"/>
              <a:ext cx="117867" cy="117867"/>
            </a:xfrm>
            <a:custGeom>
              <a:avLst/>
              <a:gdLst/>
              <a:ahLst/>
              <a:cxnLst/>
              <a:rect l="l" t="t" r="r" b="b"/>
              <a:pathLst>
                <a:path w="4856" h="4856" extrusionOk="0">
                  <a:moveTo>
                    <a:pt x="0" y="0"/>
                  </a:moveTo>
                  <a:lnTo>
                    <a:pt x="0" y="4856"/>
                  </a:lnTo>
                  <a:lnTo>
                    <a:pt x="4855" y="4856"/>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2"/>
            <p:cNvSpPr/>
            <p:nvPr/>
          </p:nvSpPr>
          <p:spPr>
            <a:xfrm rot="10800000">
              <a:off x="7536331" y="4412627"/>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2"/>
            <p:cNvSpPr/>
            <p:nvPr/>
          </p:nvSpPr>
          <p:spPr>
            <a:xfrm rot="10800000">
              <a:off x="7536331" y="412036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2"/>
            <p:cNvSpPr/>
            <p:nvPr/>
          </p:nvSpPr>
          <p:spPr>
            <a:xfrm rot="10800000">
              <a:off x="7536331" y="3389711"/>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2"/>
            <p:cNvSpPr/>
            <p:nvPr/>
          </p:nvSpPr>
          <p:spPr>
            <a:xfrm rot="10800000">
              <a:off x="7536331" y="3243566"/>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2"/>
            <p:cNvSpPr/>
            <p:nvPr/>
          </p:nvSpPr>
          <p:spPr>
            <a:xfrm rot="10800000">
              <a:off x="7536331"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2"/>
            <p:cNvSpPr/>
            <p:nvPr/>
          </p:nvSpPr>
          <p:spPr>
            <a:xfrm rot="10800000">
              <a:off x="7536331" y="1343854"/>
              <a:ext cx="117867" cy="117892"/>
            </a:xfrm>
            <a:custGeom>
              <a:avLst/>
              <a:gdLst/>
              <a:ahLst/>
              <a:cxnLst/>
              <a:rect l="l" t="t" r="r" b="b"/>
              <a:pathLst>
                <a:path w="4856" h="4857"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2"/>
            <p:cNvSpPr/>
            <p:nvPr/>
          </p:nvSpPr>
          <p:spPr>
            <a:xfrm rot="10800000">
              <a:off x="7390210" y="4997133"/>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2"/>
            <p:cNvSpPr/>
            <p:nvPr/>
          </p:nvSpPr>
          <p:spPr>
            <a:xfrm rot="10800000">
              <a:off x="7390210" y="3974217"/>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2"/>
            <p:cNvSpPr/>
            <p:nvPr/>
          </p:nvSpPr>
          <p:spPr>
            <a:xfrm rot="10800000">
              <a:off x="7390210" y="3097445"/>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2"/>
            <p:cNvSpPr/>
            <p:nvPr/>
          </p:nvSpPr>
          <p:spPr>
            <a:xfrm rot="10800000">
              <a:off x="7390210" y="1636120"/>
              <a:ext cx="117867" cy="117867"/>
            </a:xfrm>
            <a:custGeom>
              <a:avLst/>
              <a:gdLst/>
              <a:ahLst/>
              <a:cxnLst/>
              <a:rect l="l" t="t" r="r" b="b"/>
              <a:pathLst>
                <a:path w="4856" h="4856" extrusionOk="0">
                  <a:moveTo>
                    <a:pt x="1" y="0"/>
                  </a:moveTo>
                  <a:lnTo>
                    <a:pt x="1" y="4855"/>
                  </a:lnTo>
                  <a:lnTo>
                    <a:pt x="4856" y="4855"/>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2"/>
            <p:cNvSpPr/>
            <p:nvPr/>
          </p:nvSpPr>
          <p:spPr>
            <a:xfrm rot="10800000">
              <a:off x="7390210"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2"/>
            <p:cNvSpPr/>
            <p:nvPr/>
          </p:nvSpPr>
          <p:spPr>
            <a:xfrm rot="10800000">
              <a:off x="7244066" y="4997133"/>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2"/>
            <p:cNvSpPr/>
            <p:nvPr/>
          </p:nvSpPr>
          <p:spPr>
            <a:xfrm rot="10800000">
              <a:off x="7244066" y="4558747"/>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2"/>
            <p:cNvSpPr/>
            <p:nvPr/>
          </p:nvSpPr>
          <p:spPr>
            <a:xfrm rot="10800000">
              <a:off x="7244066" y="2951301"/>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2"/>
            <p:cNvSpPr/>
            <p:nvPr/>
          </p:nvSpPr>
          <p:spPr>
            <a:xfrm rot="10800000">
              <a:off x="7244066" y="2074529"/>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2"/>
            <p:cNvSpPr/>
            <p:nvPr/>
          </p:nvSpPr>
          <p:spPr>
            <a:xfrm rot="10800000">
              <a:off x="7244066" y="1636120"/>
              <a:ext cx="117867" cy="117867"/>
            </a:xfrm>
            <a:custGeom>
              <a:avLst/>
              <a:gdLst/>
              <a:ahLst/>
              <a:cxnLst/>
              <a:rect l="l" t="t" r="r" b="b"/>
              <a:pathLst>
                <a:path w="4856" h="4856" extrusionOk="0">
                  <a:moveTo>
                    <a:pt x="0" y="0"/>
                  </a:moveTo>
                  <a:lnTo>
                    <a:pt x="0" y="4855"/>
                  </a:lnTo>
                  <a:lnTo>
                    <a:pt x="4855" y="4855"/>
                  </a:lnTo>
                  <a:lnTo>
                    <a:pt x="4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2"/>
            <p:cNvSpPr/>
            <p:nvPr/>
          </p:nvSpPr>
          <p:spPr>
            <a:xfrm rot="10800000">
              <a:off x="7097945" y="105161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2"/>
            <p:cNvSpPr/>
            <p:nvPr/>
          </p:nvSpPr>
          <p:spPr>
            <a:xfrm rot="10800000">
              <a:off x="6951800" y="3828096"/>
              <a:ext cx="117892" cy="117867"/>
            </a:xfrm>
            <a:custGeom>
              <a:avLst/>
              <a:gdLst/>
              <a:ahLst/>
              <a:cxnLst/>
              <a:rect l="l" t="t" r="r" b="b"/>
              <a:pathLst>
                <a:path w="4857" h="4856" extrusionOk="0">
                  <a:moveTo>
                    <a:pt x="1" y="0"/>
                  </a:moveTo>
                  <a:lnTo>
                    <a:pt x="1" y="4856"/>
                  </a:lnTo>
                  <a:lnTo>
                    <a:pt x="4856" y="4856"/>
                  </a:lnTo>
                  <a:lnTo>
                    <a:pt x="4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2"/>
            <p:cNvSpPr/>
            <p:nvPr/>
          </p:nvSpPr>
          <p:spPr>
            <a:xfrm rot="10800000">
              <a:off x="6951800" y="2659036"/>
              <a:ext cx="117892" cy="117892"/>
            </a:xfrm>
            <a:custGeom>
              <a:avLst/>
              <a:gdLst/>
              <a:ahLst/>
              <a:cxnLst/>
              <a:rect l="l" t="t" r="r" b="b"/>
              <a:pathLst>
                <a:path w="4857" h="4857"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2"/>
            <p:cNvSpPr/>
            <p:nvPr/>
          </p:nvSpPr>
          <p:spPr>
            <a:xfrm rot="10800000">
              <a:off x="6805680" y="320938"/>
              <a:ext cx="117867" cy="117892"/>
            </a:xfrm>
            <a:custGeom>
              <a:avLst/>
              <a:gdLst/>
              <a:ahLst/>
              <a:cxnLst/>
              <a:rect l="l" t="t" r="r" b="b"/>
              <a:pathLst>
                <a:path w="4856" h="4857" extrusionOk="0">
                  <a:moveTo>
                    <a:pt x="0" y="1"/>
                  </a:moveTo>
                  <a:lnTo>
                    <a:pt x="0"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2"/>
            <p:cNvSpPr/>
            <p:nvPr/>
          </p:nvSpPr>
          <p:spPr>
            <a:xfrm rot="10800000">
              <a:off x="6513415" y="2805180"/>
              <a:ext cx="117867" cy="117867"/>
            </a:xfrm>
            <a:custGeom>
              <a:avLst/>
              <a:gdLst/>
              <a:ahLst/>
              <a:cxnLst/>
              <a:rect l="l" t="t" r="r" b="b"/>
              <a:pathLst>
                <a:path w="4856" h="4856" extrusionOk="0">
                  <a:moveTo>
                    <a:pt x="0" y="1"/>
                  </a:moveTo>
                  <a:lnTo>
                    <a:pt x="0" y="4856"/>
                  </a:lnTo>
                  <a:lnTo>
                    <a:pt x="4855" y="4856"/>
                  </a:lnTo>
                  <a:lnTo>
                    <a:pt x="48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2"/>
            <p:cNvSpPr/>
            <p:nvPr/>
          </p:nvSpPr>
          <p:spPr>
            <a:xfrm rot="10800000">
              <a:off x="6367294" y="467083"/>
              <a:ext cx="117867" cy="117867"/>
            </a:xfrm>
            <a:custGeom>
              <a:avLst/>
              <a:gdLst/>
              <a:ahLst/>
              <a:cxnLst/>
              <a:rect l="l" t="t" r="r" b="b"/>
              <a:pathLst>
                <a:path w="4856" h="4856" extrusionOk="0">
                  <a:moveTo>
                    <a:pt x="1" y="1"/>
                  </a:moveTo>
                  <a:lnTo>
                    <a:pt x="1" y="4856"/>
                  </a:lnTo>
                  <a:lnTo>
                    <a:pt x="4856" y="4856"/>
                  </a:lnTo>
                  <a:lnTo>
                    <a:pt x="4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12"/>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34884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zigzag">
  <p:cSld name="Blank zigzag">
    <p:bg>
      <p:bgPr>
        <a:solidFill>
          <a:schemeClr val="dk1"/>
        </a:solidFill>
        <a:effectLst/>
      </p:bgPr>
    </p:bg>
    <p:spTree>
      <p:nvGrpSpPr>
        <p:cNvPr id="1" name="Shape 80"/>
        <p:cNvGrpSpPr/>
        <p:nvPr/>
      </p:nvGrpSpPr>
      <p:grpSpPr>
        <a:xfrm>
          <a:off x="0" y="0"/>
          <a:ext cx="0" cy="0"/>
          <a:chOff x="0" y="0"/>
          <a:chExt cx="0" cy="0"/>
        </a:xfrm>
      </p:grpSpPr>
      <p:pic>
        <p:nvPicPr>
          <p:cNvPr id="81" name="Google Shape;81;p14" descr="organic-03.png"/>
          <p:cNvPicPr preferRelativeResize="0"/>
          <p:nvPr/>
        </p:nvPicPr>
        <p:blipFill>
          <a:blip r:embed="rId2">
            <a:alphaModFix amt="5000"/>
          </a:blip>
          <a:stretch>
            <a:fillRect/>
          </a:stretch>
        </p:blipFill>
        <p:spPr>
          <a:xfrm>
            <a:off x="0" y="0"/>
            <a:ext cx="9144000" cy="5143500"/>
          </a:xfrm>
          <a:prstGeom prst="rect">
            <a:avLst/>
          </a:prstGeom>
          <a:noFill/>
          <a:ln>
            <a:noFill/>
          </a:ln>
        </p:spPr>
      </p:pic>
      <p:sp>
        <p:nvSpPr>
          <p:cNvPr id="82" name="Google Shape;82;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36719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8300" y="739375"/>
            <a:ext cx="67611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718300" y="1733550"/>
            <a:ext cx="6761100" cy="2980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91531" y="4720201"/>
            <a:ext cx="548700" cy="393600"/>
          </a:xfrm>
          <a:prstGeom prst="rect">
            <a:avLst/>
          </a:prstGeom>
          <a:noFill/>
          <a:ln>
            <a:noFill/>
          </a:ln>
        </p:spPr>
        <p:txBody>
          <a:bodyPr spcFirstLastPara="1" wrap="square" lIns="91425" tIns="91425" rIns="91425" bIns="91425" anchor="ctr" anchorCtr="0">
            <a:noAutofit/>
          </a:bodyPr>
          <a:lstStyle>
            <a:lvl1pPr lvl="0">
              <a:buNone/>
              <a:defRPr sz="1200">
                <a:solidFill>
                  <a:schemeClr val="dk2"/>
                </a:solidFill>
                <a:latin typeface="Dosis ExtraLight"/>
                <a:ea typeface="Dosis ExtraLight"/>
                <a:cs typeface="Dosis ExtraLight"/>
                <a:sym typeface="Dosis ExtraLight"/>
              </a:defRPr>
            </a:lvl1pPr>
            <a:lvl2pPr lvl="1">
              <a:buNone/>
              <a:defRPr sz="1200">
                <a:solidFill>
                  <a:schemeClr val="dk2"/>
                </a:solidFill>
                <a:latin typeface="Dosis ExtraLight"/>
                <a:ea typeface="Dosis ExtraLight"/>
                <a:cs typeface="Dosis ExtraLight"/>
                <a:sym typeface="Dosis ExtraLight"/>
              </a:defRPr>
            </a:lvl2pPr>
            <a:lvl3pPr lvl="2">
              <a:buNone/>
              <a:defRPr sz="1200">
                <a:solidFill>
                  <a:schemeClr val="dk2"/>
                </a:solidFill>
                <a:latin typeface="Dosis ExtraLight"/>
                <a:ea typeface="Dosis ExtraLight"/>
                <a:cs typeface="Dosis ExtraLight"/>
                <a:sym typeface="Dosis ExtraLight"/>
              </a:defRPr>
            </a:lvl3pPr>
            <a:lvl4pPr lvl="3">
              <a:buNone/>
              <a:defRPr sz="1200">
                <a:solidFill>
                  <a:schemeClr val="dk2"/>
                </a:solidFill>
                <a:latin typeface="Dosis ExtraLight"/>
                <a:ea typeface="Dosis ExtraLight"/>
                <a:cs typeface="Dosis ExtraLight"/>
                <a:sym typeface="Dosis ExtraLight"/>
              </a:defRPr>
            </a:lvl4pPr>
            <a:lvl5pPr lvl="4">
              <a:buNone/>
              <a:defRPr sz="1200">
                <a:solidFill>
                  <a:schemeClr val="dk2"/>
                </a:solidFill>
                <a:latin typeface="Dosis ExtraLight"/>
                <a:ea typeface="Dosis ExtraLight"/>
                <a:cs typeface="Dosis ExtraLight"/>
                <a:sym typeface="Dosis ExtraLight"/>
              </a:defRPr>
            </a:lvl5pPr>
            <a:lvl6pPr lvl="5">
              <a:buNone/>
              <a:defRPr sz="1200">
                <a:solidFill>
                  <a:schemeClr val="dk2"/>
                </a:solidFill>
                <a:latin typeface="Dosis ExtraLight"/>
                <a:ea typeface="Dosis ExtraLight"/>
                <a:cs typeface="Dosis ExtraLight"/>
                <a:sym typeface="Dosis ExtraLight"/>
              </a:defRPr>
            </a:lvl6pPr>
            <a:lvl7pPr lvl="6">
              <a:buNone/>
              <a:defRPr sz="1200">
                <a:solidFill>
                  <a:schemeClr val="dk2"/>
                </a:solidFill>
                <a:latin typeface="Dosis ExtraLight"/>
                <a:ea typeface="Dosis ExtraLight"/>
                <a:cs typeface="Dosis ExtraLight"/>
                <a:sym typeface="Dosis ExtraLight"/>
              </a:defRPr>
            </a:lvl7pPr>
            <a:lvl8pPr lvl="7">
              <a:buNone/>
              <a:defRPr sz="1200">
                <a:solidFill>
                  <a:schemeClr val="dk2"/>
                </a:solidFill>
                <a:latin typeface="Dosis ExtraLight"/>
                <a:ea typeface="Dosis ExtraLight"/>
                <a:cs typeface="Dosis ExtraLight"/>
                <a:sym typeface="Dosis ExtraLight"/>
              </a:defRPr>
            </a:lvl8pPr>
            <a:lvl9pPr lvl="8">
              <a:buNone/>
              <a:defRPr sz="1200">
                <a:solidFill>
                  <a:schemeClr val="dk2"/>
                </a:solidFill>
                <a:latin typeface="Dosis ExtraLight"/>
                <a:ea typeface="Dosis ExtraLight"/>
                <a:cs typeface="Dosis ExtraLight"/>
                <a:sym typeface="Dosis ExtraLigh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 id="2147483657" r:id="rId7"/>
    <p:sldLayoutId id="2147483661" r:id="rId8"/>
    <p:sldLayoutId id="2147483662"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researchgate.net/publication/320226399_A_Review_Paper_on_Electricity_Generation_from_Solar_Energy"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hyperlink" Target="https://www.researchgate.net/publication/288056432_Solar_Cells_In_Research_and_Applications-A_Review"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https://www.researchgate.net/publication/342837349_Design_and_Analysis_of_a_DC_-DC_Buck_converter_and_Boost_Converter_to_Achieve_High_Efficiency_by_altering_duty_cycle_and_input_voltage"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35"/>
        <p:cNvGrpSpPr/>
        <p:nvPr/>
      </p:nvGrpSpPr>
      <p:grpSpPr>
        <a:xfrm>
          <a:off x="0" y="0"/>
          <a:ext cx="0" cy="0"/>
          <a:chOff x="0" y="0"/>
          <a:chExt cx="0" cy="0"/>
        </a:xfrm>
      </p:grpSpPr>
      <p:pic>
        <p:nvPicPr>
          <p:cNvPr id="4" name="Picture 3">
            <a:extLst>
              <a:ext uri="{FF2B5EF4-FFF2-40B4-BE49-F238E27FC236}">
                <a16:creationId xmlns:a16="http://schemas.microsoft.com/office/drawing/2014/main" id="{C5CC4B6F-0ECF-456F-BB72-A386331E0C2F}"/>
              </a:ext>
            </a:extLst>
          </p:cNvPr>
          <p:cNvPicPr>
            <a:picLocks noChangeAspect="1"/>
          </p:cNvPicPr>
          <p:nvPr/>
        </p:nvPicPr>
        <p:blipFill>
          <a:blip r:embed="rId3"/>
          <a:stretch>
            <a:fillRect/>
          </a:stretch>
        </p:blipFill>
        <p:spPr>
          <a:xfrm>
            <a:off x="204105" y="205843"/>
            <a:ext cx="1838055" cy="919027"/>
          </a:xfrm>
          <a:prstGeom prst="rect">
            <a:avLst/>
          </a:prstGeom>
        </p:spPr>
      </p:pic>
      <p:sp>
        <p:nvSpPr>
          <p:cNvPr id="7" name="TextBox 6">
            <a:extLst>
              <a:ext uri="{FF2B5EF4-FFF2-40B4-BE49-F238E27FC236}">
                <a16:creationId xmlns:a16="http://schemas.microsoft.com/office/drawing/2014/main" id="{C599DDA8-643E-485D-8AD8-2D8EB4D4E8AD}"/>
              </a:ext>
            </a:extLst>
          </p:cNvPr>
          <p:cNvSpPr txBox="1"/>
          <p:nvPr/>
        </p:nvSpPr>
        <p:spPr>
          <a:xfrm>
            <a:off x="60960" y="2928321"/>
            <a:ext cx="4572000"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Guided by-</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Dr.  Nella Anveshkumar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(Assistant professor – SEEE)</a:t>
            </a:r>
            <a:endParaRPr kumimoji="0" lang="en-US"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endParaRPr>
          </a:p>
        </p:txBody>
      </p:sp>
      <p:sp>
        <p:nvSpPr>
          <p:cNvPr id="9" name="TextBox 8">
            <a:extLst>
              <a:ext uri="{FF2B5EF4-FFF2-40B4-BE49-F238E27FC236}">
                <a16:creationId xmlns:a16="http://schemas.microsoft.com/office/drawing/2014/main" id="{ED549924-0381-43CC-9007-71D901BAFAF4}"/>
              </a:ext>
            </a:extLst>
          </p:cNvPr>
          <p:cNvSpPr txBox="1"/>
          <p:nvPr/>
        </p:nvSpPr>
        <p:spPr>
          <a:xfrm>
            <a:off x="60960" y="1170081"/>
            <a:ext cx="2750820" cy="46166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SCHOOL OF ELECTRICAL &amp; ELECTRONICS ENGINEERING</a:t>
            </a:r>
          </a:p>
        </p:txBody>
      </p:sp>
      <p:sp>
        <p:nvSpPr>
          <p:cNvPr id="13" name="TextBox 12">
            <a:extLst>
              <a:ext uri="{FF2B5EF4-FFF2-40B4-BE49-F238E27FC236}">
                <a16:creationId xmlns:a16="http://schemas.microsoft.com/office/drawing/2014/main" id="{956CE8BD-0913-41C0-91A4-30A5EB801A02}"/>
              </a:ext>
            </a:extLst>
          </p:cNvPr>
          <p:cNvSpPr txBox="1"/>
          <p:nvPr/>
        </p:nvSpPr>
        <p:spPr>
          <a:xfrm>
            <a:off x="60960" y="3973419"/>
            <a:ext cx="4572000" cy="101566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Presented by-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Sakshi pathak (19BEE10004)</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Sanjyot Sanjay khardekar (19BEE10021)</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i="0" u="none" strike="noStrike" kern="1200" cap="none" spc="0" normalizeH="0" baseline="0" noProof="0" dirty="0">
                <a:ln>
                  <a:noFill/>
                </a:ln>
                <a:solidFill>
                  <a:prstClr val="white"/>
                </a:solidFill>
                <a:effectLst/>
                <a:uLnTx/>
                <a:uFillTx/>
                <a:latin typeface="Lucida Handwriting" panose="03010101010101010101" pitchFamily="66" charset="0"/>
                <a:ea typeface="+mn-ea"/>
                <a:cs typeface="Times New Roman" panose="02020603050405020304" pitchFamily="18" charset="0"/>
              </a:rPr>
              <a:t>Deepshikha sen (19BEE10029)</a:t>
            </a:r>
          </a:p>
        </p:txBody>
      </p:sp>
      <p:sp>
        <p:nvSpPr>
          <p:cNvPr id="18" name="TextBox 17">
            <a:extLst>
              <a:ext uri="{FF2B5EF4-FFF2-40B4-BE49-F238E27FC236}">
                <a16:creationId xmlns:a16="http://schemas.microsoft.com/office/drawing/2014/main" id="{00D04D70-FD43-4271-BC7D-EC269C7CE1E4}"/>
              </a:ext>
            </a:extLst>
          </p:cNvPr>
          <p:cNvSpPr txBox="1"/>
          <p:nvPr/>
        </p:nvSpPr>
        <p:spPr>
          <a:xfrm>
            <a:off x="2974792" y="1246281"/>
            <a:ext cx="4572000" cy="2308324"/>
          </a:xfrm>
          <a:prstGeom prst="rect">
            <a:avLst/>
          </a:prstGeom>
          <a:noFill/>
        </p:spPr>
        <p:txBody>
          <a:bodyPr wrap="square">
            <a:spAutoFit/>
          </a:bodyPr>
          <a:lstStyle/>
          <a:p>
            <a:r>
              <a:rPr kumimoji="0" lang="en-US" sz="4800" b="1" strike="noStrike" kern="1200" cap="none" spc="0" normalizeH="0" baseline="0" noProof="0" dirty="0">
                <a:ln>
                  <a:noFill/>
                </a:ln>
                <a:solidFill>
                  <a:srgbClr val="F5F5F5"/>
                </a:solidFill>
                <a:uLnTx/>
                <a:uFillTx/>
                <a:latin typeface="Lucida Handwriting" panose="03010101010101010101" pitchFamily="66" charset="0"/>
                <a:ea typeface="+mj-ea"/>
                <a:cs typeface="Times New Roman" panose="02020603050405020304" pitchFamily="18" charset="0"/>
              </a:rPr>
              <a:t>SOLAR</a:t>
            </a:r>
            <a:r>
              <a:rPr kumimoji="0" lang="en-US" sz="4800" b="1" strike="noStrike" kern="1200" cap="none" spc="0" normalizeH="0" baseline="0" noProof="0" dirty="0">
                <a:ln>
                  <a:noFill/>
                </a:ln>
                <a:solidFill>
                  <a:srgbClr val="F5F5F5"/>
                </a:solidFill>
                <a:uLnTx/>
                <a:uFillTx/>
                <a:latin typeface="Lucida Handwriting" panose="03010101010101010101" pitchFamily="66" charset="0"/>
                <a:ea typeface="+mj-ea"/>
                <a:cs typeface="+mj-cs"/>
              </a:rPr>
              <a:t> ENERGY HARVESTING</a:t>
            </a:r>
            <a:endParaRPr lang="en-IN" sz="4800" b="1" dirty="0">
              <a:latin typeface="Lucida Handwriting" panose="03010101010101010101" pitchFamily="66"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35F02-C1C2-4DA2-BEC7-33104B5AEE8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10</a:t>
            </a:fld>
            <a:endParaRPr lang="en"/>
          </a:p>
        </p:txBody>
      </p:sp>
      <p:sp>
        <p:nvSpPr>
          <p:cNvPr id="4" name="TextBox 3">
            <a:extLst>
              <a:ext uri="{FF2B5EF4-FFF2-40B4-BE49-F238E27FC236}">
                <a16:creationId xmlns:a16="http://schemas.microsoft.com/office/drawing/2014/main" id="{EB14EF72-9528-4ECB-A207-B05FB76F68DC}"/>
              </a:ext>
            </a:extLst>
          </p:cNvPr>
          <p:cNvSpPr txBox="1"/>
          <p:nvPr/>
        </p:nvSpPr>
        <p:spPr>
          <a:xfrm>
            <a:off x="449580" y="1156031"/>
            <a:ext cx="4876800" cy="3654655"/>
          </a:xfrm>
          <a:prstGeom prst="rect">
            <a:avLst/>
          </a:prstGeom>
          <a:noFill/>
        </p:spPr>
        <p:txBody>
          <a:bodyPr wrap="square">
            <a:spAutoFit/>
          </a:bodyPr>
          <a:lstStyle/>
          <a:p>
            <a:r>
              <a:rPr lang="en-US" sz="3600" b="1" dirty="0">
                <a:solidFill>
                  <a:schemeClr val="accent6">
                    <a:lumMod val="75000"/>
                    <a:lumOff val="25000"/>
                  </a:schemeClr>
                </a:solidFill>
                <a:latin typeface="Lucida Handwriting" panose="03010101010101010101" pitchFamily="66" charset="0"/>
                <a:cs typeface="Times New Roman" panose="02020603050405020304" pitchFamily="18" charset="0"/>
              </a:rPr>
              <a:t>Proposed Methodology:</a:t>
            </a:r>
          </a:p>
          <a:p>
            <a:endParaRPr lang="en-US" sz="3600" b="1" dirty="0">
              <a:latin typeface="Times New Roman" panose="02020603050405020304" pitchFamily="18" charset="0"/>
              <a:cs typeface="Times New Roman" panose="02020603050405020304" pitchFamily="18" charset="0"/>
            </a:endParaRPr>
          </a:p>
          <a:p>
            <a:pPr>
              <a:lnSpc>
                <a:spcPct val="150000"/>
              </a:lnSpc>
            </a:pPr>
            <a:r>
              <a:rPr lang="en-US" dirty="0">
                <a:solidFill>
                  <a:schemeClr val="bg1">
                    <a:lumMod val="50000"/>
                  </a:schemeClr>
                </a:solidFill>
                <a:latin typeface="Times New Roman" panose="02020603050405020304" pitchFamily="18" charset="0"/>
                <a:cs typeface="Times New Roman" panose="02020603050405020304" pitchFamily="18" charset="0"/>
              </a:rPr>
              <a:t>In this project we have used  a solar panel that convert solar energy into electrical energy (DC) through photovoltaic effect. After that we use buck converter, it is used to convert high voltage into low voltage, so it produce variable dc voltage . Then we make connection between buck convertor and USB(</a:t>
            </a:r>
            <a:r>
              <a:rPr lang="en-IN" b="0" i="0" dirty="0">
                <a:solidFill>
                  <a:schemeClr val="bg1">
                    <a:lumMod val="50000"/>
                  </a:schemeClr>
                </a:solidFill>
                <a:effectLst/>
                <a:latin typeface="Times New Roman" panose="02020603050405020304" pitchFamily="18" charset="0"/>
                <a:cs typeface="Times New Roman" panose="02020603050405020304" pitchFamily="18" charset="0"/>
              </a:rPr>
              <a:t>Universal Serial Bus)</a:t>
            </a:r>
            <a:r>
              <a:rPr lang="en-US" dirty="0">
                <a:solidFill>
                  <a:schemeClr val="bg1">
                    <a:lumMod val="50000"/>
                  </a:schemeClr>
                </a:solidFill>
                <a:latin typeface="Times New Roman" panose="02020603050405020304" pitchFamily="18" charset="0"/>
                <a:cs typeface="Times New Roman" panose="02020603050405020304" pitchFamily="18" charset="0"/>
              </a:rPr>
              <a:t>.</a:t>
            </a:r>
            <a:endParaRPr lang="en-US" sz="1400"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C9C0D34-FD1D-45A5-BB9C-08DE7E6E8BC2}"/>
              </a:ext>
            </a:extLst>
          </p:cNvPr>
          <p:cNvPicPr>
            <a:picLocks noChangeAspect="1"/>
          </p:cNvPicPr>
          <p:nvPr/>
        </p:nvPicPr>
        <p:blipFill>
          <a:blip r:embed="rId2"/>
          <a:stretch>
            <a:fillRect/>
          </a:stretch>
        </p:blipFill>
        <p:spPr>
          <a:xfrm>
            <a:off x="5004642" y="0"/>
            <a:ext cx="2341038" cy="1821598"/>
          </a:xfrm>
          <a:prstGeom prst="rect">
            <a:avLst/>
          </a:prstGeom>
        </p:spPr>
      </p:pic>
    </p:spTree>
    <p:extLst>
      <p:ext uri="{BB962C8B-B14F-4D97-AF65-F5344CB8AC3E}">
        <p14:creationId xmlns:p14="http://schemas.microsoft.com/office/powerpoint/2010/main" val="1346841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927"/>
        <p:cNvGrpSpPr/>
        <p:nvPr/>
      </p:nvGrpSpPr>
      <p:grpSpPr>
        <a:xfrm>
          <a:off x="0" y="0"/>
          <a:ext cx="0" cy="0"/>
          <a:chOff x="0" y="0"/>
          <a:chExt cx="0" cy="0"/>
        </a:xfrm>
      </p:grpSpPr>
      <p:sp>
        <p:nvSpPr>
          <p:cNvPr id="3929" name="Google Shape;3929;p24"/>
          <p:cNvSpPr/>
          <p:nvPr/>
        </p:nvSpPr>
        <p:spPr>
          <a:xfrm>
            <a:off x="3949127" y="999091"/>
            <a:ext cx="1640616" cy="1635715"/>
          </a:xfrm>
          <a:prstGeom prst="ellipse">
            <a:avLst/>
          </a:prstGeom>
          <a:noFill/>
          <a:ln w="76200" cap="flat" cmpd="sng">
            <a:solidFill>
              <a:srgbClr val="80BFB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800" dirty="0">
                <a:solidFill>
                  <a:srgbClr val="003B55"/>
                </a:solidFill>
                <a:latin typeface="Titillium Web Light"/>
                <a:ea typeface="Titillium Web Light"/>
                <a:cs typeface="Titillium Web Light"/>
                <a:sym typeface="Titillium Web Light"/>
              </a:rPr>
              <a:t>Buck Convertor</a:t>
            </a:r>
            <a:endParaRPr sz="1800" dirty="0">
              <a:solidFill>
                <a:srgbClr val="003B55"/>
              </a:solidFill>
              <a:latin typeface="Titillium Web Light"/>
              <a:ea typeface="Titillium Web Light"/>
              <a:cs typeface="Titillium Web Light"/>
              <a:sym typeface="Titillium Web Light"/>
            </a:endParaRPr>
          </a:p>
        </p:txBody>
      </p:sp>
      <p:sp>
        <p:nvSpPr>
          <p:cNvPr id="3930" name="Google Shape;3930;p24"/>
          <p:cNvSpPr/>
          <p:nvPr/>
        </p:nvSpPr>
        <p:spPr>
          <a:xfrm>
            <a:off x="2518959" y="1062149"/>
            <a:ext cx="1694901" cy="1549144"/>
          </a:xfrm>
          <a:prstGeom prst="ellipse">
            <a:avLst/>
          </a:prstGeom>
          <a:noFill/>
          <a:ln w="76200" cap="flat" cmpd="sng">
            <a:solidFill>
              <a:srgbClr val="D3EBD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800" dirty="0">
                <a:solidFill>
                  <a:srgbClr val="003B55"/>
                </a:solidFill>
                <a:latin typeface="Titillium Web Light"/>
                <a:ea typeface="Titillium Web Light"/>
                <a:cs typeface="Titillium Web Light"/>
                <a:sym typeface="Titillium Web Light"/>
              </a:rPr>
              <a:t>Solar panel</a:t>
            </a:r>
            <a:endParaRPr sz="1800" dirty="0">
              <a:solidFill>
                <a:srgbClr val="003B55"/>
              </a:solidFill>
              <a:latin typeface="Titillium Web Light"/>
              <a:ea typeface="Titillium Web Light"/>
              <a:cs typeface="Titillium Web Light"/>
              <a:sym typeface="Titillium Web Light"/>
            </a:endParaRPr>
          </a:p>
        </p:txBody>
      </p:sp>
      <p:sp>
        <p:nvSpPr>
          <p:cNvPr id="3931" name="Google Shape;3931;p24"/>
          <p:cNvSpPr/>
          <p:nvPr/>
        </p:nvSpPr>
        <p:spPr>
          <a:xfrm>
            <a:off x="5356435" y="1085662"/>
            <a:ext cx="1663476" cy="1549144"/>
          </a:xfrm>
          <a:prstGeom prst="ellipse">
            <a:avLst/>
          </a:prstGeom>
          <a:noFill/>
          <a:ln w="76200" cap="flat" cmpd="sng">
            <a:solidFill>
              <a:srgbClr val="0B87A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rgbClr val="003B55"/>
                </a:solidFill>
                <a:latin typeface="Titillium Web Light"/>
                <a:ea typeface="Titillium Web Light"/>
                <a:cs typeface="Titillium Web Light"/>
                <a:sym typeface="Titillium Web Light"/>
              </a:rPr>
              <a:t>USB (universal serial bus)</a:t>
            </a:r>
            <a:endParaRPr sz="1800" dirty="0">
              <a:solidFill>
                <a:srgbClr val="003B55"/>
              </a:solidFill>
              <a:latin typeface="Titillium Web Light"/>
              <a:ea typeface="Titillium Web Light"/>
              <a:cs typeface="Titillium Web Light"/>
              <a:sym typeface="Titillium Web Light"/>
            </a:endParaRPr>
          </a:p>
        </p:txBody>
      </p:sp>
      <p:sp>
        <p:nvSpPr>
          <p:cNvPr id="3932" name="Google Shape;3932;p2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11</a:t>
            </a:fld>
            <a:endParaRPr/>
          </a:p>
        </p:txBody>
      </p:sp>
      <p:sp>
        <p:nvSpPr>
          <p:cNvPr id="10" name="TextBox 9">
            <a:extLst>
              <a:ext uri="{FF2B5EF4-FFF2-40B4-BE49-F238E27FC236}">
                <a16:creationId xmlns:a16="http://schemas.microsoft.com/office/drawing/2014/main" id="{003A4764-8D8B-496F-98D1-330C3EF35DB4}"/>
              </a:ext>
            </a:extLst>
          </p:cNvPr>
          <p:cNvSpPr txBox="1"/>
          <p:nvPr/>
        </p:nvSpPr>
        <p:spPr>
          <a:xfrm>
            <a:off x="365881" y="497622"/>
            <a:ext cx="3847979" cy="400110"/>
          </a:xfrm>
          <a:prstGeom prst="rect">
            <a:avLst/>
          </a:prstGeom>
          <a:noFill/>
        </p:spPr>
        <p:txBody>
          <a:bodyPr wrap="square">
            <a:spAutoFit/>
          </a:bodyPr>
          <a:lstStyle/>
          <a:p>
            <a:r>
              <a:rPr lang="en-US" sz="2000" b="1" dirty="0">
                <a:solidFill>
                  <a:schemeClr val="accent2">
                    <a:lumMod val="75000"/>
                  </a:schemeClr>
                </a:solidFill>
                <a:latin typeface="Lucida Handwriting" panose="03010101010101010101" pitchFamily="66" charset="0"/>
                <a:cs typeface="Times New Roman" panose="02020603050405020304" pitchFamily="18" charset="0"/>
              </a:rPr>
              <a:t>Hardware Components -</a:t>
            </a:r>
            <a:endParaRPr lang="en-IN" sz="2000" b="1" dirty="0">
              <a:solidFill>
                <a:schemeClr val="accent2">
                  <a:lumMod val="75000"/>
                </a:schemeClr>
              </a:solidFill>
              <a:latin typeface="Lucida Handwriting" panose="03010101010101010101" pitchFamily="66" charset="0"/>
            </a:endParaRPr>
          </a:p>
        </p:txBody>
      </p:sp>
      <p:sp>
        <p:nvSpPr>
          <p:cNvPr id="12" name="TextBox 11">
            <a:extLst>
              <a:ext uri="{FF2B5EF4-FFF2-40B4-BE49-F238E27FC236}">
                <a16:creationId xmlns:a16="http://schemas.microsoft.com/office/drawing/2014/main" id="{7032C338-EBCD-44A5-BEEF-065406CF5BC3}"/>
              </a:ext>
            </a:extLst>
          </p:cNvPr>
          <p:cNvSpPr txBox="1"/>
          <p:nvPr/>
        </p:nvSpPr>
        <p:spPr>
          <a:xfrm>
            <a:off x="365881" y="3776273"/>
            <a:ext cx="1760099" cy="400110"/>
          </a:xfrm>
          <a:prstGeom prst="rect">
            <a:avLst/>
          </a:prstGeom>
          <a:noFill/>
        </p:spPr>
        <p:txBody>
          <a:bodyPr wrap="square">
            <a:spAutoFit/>
          </a:bodyPr>
          <a:lstStyle/>
          <a:p>
            <a:r>
              <a:rPr lang="en-US" sz="2000" b="1" dirty="0">
                <a:solidFill>
                  <a:schemeClr val="accent1">
                    <a:lumMod val="75000"/>
                  </a:schemeClr>
                </a:solidFill>
                <a:latin typeface="Lucida Handwriting" panose="03010101010101010101" pitchFamily="66" charset="0"/>
                <a:cs typeface="Times New Roman" panose="02020603050405020304" pitchFamily="18" charset="0"/>
              </a:rPr>
              <a:t>Software -</a:t>
            </a:r>
            <a:endParaRPr lang="en-IN" sz="2000" dirty="0">
              <a:solidFill>
                <a:schemeClr val="accent1">
                  <a:lumMod val="75000"/>
                </a:schemeClr>
              </a:solidFill>
            </a:endParaRPr>
          </a:p>
        </p:txBody>
      </p:sp>
      <p:sp>
        <p:nvSpPr>
          <p:cNvPr id="13" name="Google Shape;3931;p24">
            <a:extLst>
              <a:ext uri="{FF2B5EF4-FFF2-40B4-BE49-F238E27FC236}">
                <a16:creationId xmlns:a16="http://schemas.microsoft.com/office/drawing/2014/main" id="{88A65962-9923-4556-B2A3-1EF514E53F16}"/>
              </a:ext>
            </a:extLst>
          </p:cNvPr>
          <p:cNvSpPr/>
          <p:nvPr/>
        </p:nvSpPr>
        <p:spPr>
          <a:xfrm>
            <a:off x="2289870" y="3306779"/>
            <a:ext cx="1482030" cy="1339099"/>
          </a:xfrm>
          <a:prstGeom prst="ellipse">
            <a:avLst/>
          </a:prstGeom>
          <a:noFill/>
          <a:ln w="76200" cap="flat" cmpd="sng">
            <a:solidFill>
              <a:srgbClr val="0B87A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rgbClr val="003B55"/>
                </a:solidFill>
                <a:latin typeface="Titillium Web Light"/>
                <a:ea typeface="Titillium Web Light"/>
                <a:cs typeface="Titillium Web Light"/>
                <a:sym typeface="Titillium Web Light"/>
              </a:rPr>
              <a:t>MATLAB</a:t>
            </a:r>
            <a:endParaRPr sz="1800" dirty="0">
              <a:solidFill>
                <a:srgbClr val="003B55"/>
              </a:solidFill>
              <a:latin typeface="Titillium Web Light"/>
              <a:ea typeface="Titillium Web Light"/>
              <a:cs typeface="Titillium Web Light"/>
              <a:sym typeface="Titillium Web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315260-CA62-430A-A621-226D2E0E7144}"/>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12</a:t>
            </a:fld>
            <a:endParaRPr lang="en"/>
          </a:p>
        </p:txBody>
      </p:sp>
      <p:sp>
        <p:nvSpPr>
          <p:cNvPr id="4" name="TextBox 3">
            <a:extLst>
              <a:ext uri="{FF2B5EF4-FFF2-40B4-BE49-F238E27FC236}">
                <a16:creationId xmlns:a16="http://schemas.microsoft.com/office/drawing/2014/main" id="{3ECF3DC2-3E42-45C1-A833-24B836B0E335}"/>
              </a:ext>
            </a:extLst>
          </p:cNvPr>
          <p:cNvSpPr txBox="1"/>
          <p:nvPr/>
        </p:nvSpPr>
        <p:spPr>
          <a:xfrm>
            <a:off x="640231" y="771942"/>
            <a:ext cx="4572000" cy="523220"/>
          </a:xfrm>
          <a:prstGeom prst="rect">
            <a:avLst/>
          </a:prstGeom>
          <a:noFill/>
        </p:spPr>
        <p:txBody>
          <a:bodyPr wrap="square">
            <a:spAutoFit/>
          </a:bodyPr>
          <a:lstStyle/>
          <a:p>
            <a:r>
              <a:rPr lang="en-US" sz="1400" dirty="0">
                <a:latin typeface="Times New Roman" pitchFamily="18" charset="0"/>
                <a:cs typeface="Times New Roman" pitchFamily="18" charset="0"/>
              </a:rPr>
              <a:t> </a:t>
            </a:r>
            <a:r>
              <a:rPr lang="en-US" sz="2800" b="1" dirty="0">
                <a:solidFill>
                  <a:schemeClr val="tx1"/>
                </a:solidFill>
                <a:latin typeface="Lucida Handwriting" panose="03010101010101010101" pitchFamily="66" charset="0"/>
                <a:cs typeface="Times New Roman" pitchFamily="18" charset="0"/>
              </a:rPr>
              <a:t>Block Diagram</a:t>
            </a:r>
            <a:endParaRPr lang="en-IN" sz="2800" b="1" dirty="0">
              <a:solidFill>
                <a:schemeClr val="tx1"/>
              </a:solidFill>
              <a:latin typeface="Lucida Handwriting" panose="03010101010101010101" pitchFamily="66" charset="0"/>
            </a:endParaRPr>
          </a:p>
        </p:txBody>
      </p:sp>
      <p:pic>
        <p:nvPicPr>
          <p:cNvPr id="5" name="Picture 4" descr="Graphical user interface, application, Word&#10;&#10;Description automatically generated">
            <a:extLst>
              <a:ext uri="{FF2B5EF4-FFF2-40B4-BE49-F238E27FC236}">
                <a16:creationId xmlns:a16="http://schemas.microsoft.com/office/drawing/2014/main" id="{81C59B4F-6577-4EF3-82D9-5B511902FAEC}"/>
              </a:ext>
            </a:extLst>
          </p:cNvPr>
          <p:cNvPicPr>
            <a:picLocks noChangeAspect="1"/>
          </p:cNvPicPr>
          <p:nvPr/>
        </p:nvPicPr>
        <p:blipFill rotWithShape="1">
          <a:blip r:embed="rId2"/>
          <a:srcRect l="23378" t="33057" r="31951" b="35394"/>
          <a:stretch/>
        </p:blipFill>
        <p:spPr>
          <a:xfrm>
            <a:off x="1449093" y="1844298"/>
            <a:ext cx="4432514" cy="2696705"/>
          </a:xfrm>
          <a:prstGeom prst="rect">
            <a:avLst/>
          </a:prstGeom>
        </p:spPr>
      </p:pic>
    </p:spTree>
    <p:extLst>
      <p:ext uri="{BB962C8B-B14F-4D97-AF65-F5344CB8AC3E}">
        <p14:creationId xmlns:p14="http://schemas.microsoft.com/office/powerpoint/2010/main" val="2927550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F895DAD-F19C-4F04-A026-BC467CA7F66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13</a:t>
            </a:fld>
            <a:endParaRPr lang="en"/>
          </a:p>
        </p:txBody>
      </p:sp>
      <p:pic>
        <p:nvPicPr>
          <p:cNvPr id="4" name="Picture 3">
            <a:extLst>
              <a:ext uri="{FF2B5EF4-FFF2-40B4-BE49-F238E27FC236}">
                <a16:creationId xmlns:a16="http://schemas.microsoft.com/office/drawing/2014/main" id="{30D36AE3-93DD-447F-B252-0D3580841CD1}"/>
              </a:ext>
            </a:extLst>
          </p:cNvPr>
          <p:cNvPicPr>
            <a:picLocks noChangeAspect="1"/>
          </p:cNvPicPr>
          <p:nvPr/>
        </p:nvPicPr>
        <p:blipFill>
          <a:blip r:embed="rId2"/>
          <a:stretch>
            <a:fillRect/>
          </a:stretch>
        </p:blipFill>
        <p:spPr>
          <a:xfrm>
            <a:off x="962484" y="2399281"/>
            <a:ext cx="5439760" cy="2185215"/>
          </a:xfrm>
          <a:prstGeom prst="rect">
            <a:avLst/>
          </a:prstGeom>
        </p:spPr>
      </p:pic>
      <p:sp>
        <p:nvSpPr>
          <p:cNvPr id="6" name="TextBox 5">
            <a:extLst>
              <a:ext uri="{FF2B5EF4-FFF2-40B4-BE49-F238E27FC236}">
                <a16:creationId xmlns:a16="http://schemas.microsoft.com/office/drawing/2014/main" id="{3BBAA04B-501A-4B16-8DF4-DF1F9DA51B0C}"/>
              </a:ext>
            </a:extLst>
          </p:cNvPr>
          <p:cNvSpPr txBox="1"/>
          <p:nvPr/>
        </p:nvSpPr>
        <p:spPr>
          <a:xfrm>
            <a:off x="962484" y="384928"/>
            <a:ext cx="6668025" cy="2246769"/>
          </a:xfrm>
          <a:prstGeom prst="rect">
            <a:avLst/>
          </a:prstGeom>
          <a:noFill/>
        </p:spPr>
        <p:txBody>
          <a:bodyPr wrap="square">
            <a:spAutoFit/>
          </a:bodyPr>
          <a:lstStyle/>
          <a:p>
            <a:r>
              <a:rPr lang="en-IN" sz="2800" b="1" dirty="0">
                <a:solidFill>
                  <a:schemeClr val="tx1">
                    <a:lumMod val="75000"/>
                    <a:lumOff val="25000"/>
                  </a:schemeClr>
                </a:solidFill>
                <a:latin typeface="Lucida Handwriting" panose="03010101010101010101" pitchFamily="66" charset="0"/>
                <a:cs typeface="Times New Roman" panose="02020603050405020304" pitchFamily="18" charset="0"/>
              </a:rPr>
              <a:t>Buck Converter</a:t>
            </a:r>
          </a:p>
          <a:p>
            <a:endParaRPr lang="en-IN" sz="2800"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i="0" dirty="0">
                <a:solidFill>
                  <a:srgbClr val="202122"/>
                </a:solidFill>
                <a:effectLst/>
                <a:latin typeface="Times New Roman" panose="02020603050405020304" pitchFamily="18" charset="0"/>
                <a:cs typeface="Times New Roman" panose="02020603050405020304" pitchFamily="18" charset="0"/>
              </a:rPr>
              <a:t>A buck converter (step-down converter) is a </a:t>
            </a:r>
            <a:r>
              <a:rPr lang="en-US" dirty="0">
                <a:solidFill>
                  <a:schemeClr val="accent6"/>
                </a:solidFill>
                <a:latin typeface="Times New Roman" panose="02020603050405020304" pitchFamily="18" charset="0"/>
                <a:cs typeface="Times New Roman" panose="02020603050405020304" pitchFamily="18" charset="0"/>
              </a:rPr>
              <a:t>DC-to-DC power converter</a:t>
            </a:r>
            <a:r>
              <a:rPr lang="en-US" i="0" dirty="0">
                <a:solidFill>
                  <a:schemeClr val="accent6"/>
                </a:solidFill>
                <a:effectLst/>
                <a:latin typeface="Times New Roman" panose="02020603050405020304" pitchFamily="18" charset="0"/>
                <a:cs typeface="Times New Roman" panose="02020603050405020304" pitchFamily="18" charset="0"/>
              </a:rPr>
              <a:t> </a:t>
            </a:r>
            <a:r>
              <a:rPr lang="en-US" i="0" dirty="0">
                <a:solidFill>
                  <a:srgbClr val="202122"/>
                </a:solidFill>
                <a:effectLst/>
                <a:latin typeface="Times New Roman" panose="02020603050405020304" pitchFamily="18" charset="0"/>
                <a:cs typeface="Times New Roman" panose="02020603050405020304" pitchFamily="18" charset="0"/>
              </a:rPr>
              <a:t>which steps </a:t>
            </a:r>
            <a:r>
              <a:rPr lang="en-US" i="0">
                <a:solidFill>
                  <a:srgbClr val="202122"/>
                </a:solidFill>
                <a:effectLst/>
                <a:latin typeface="Times New Roman" panose="02020603050405020304" pitchFamily="18" charset="0"/>
                <a:cs typeface="Times New Roman" panose="02020603050405020304" pitchFamily="18" charset="0"/>
              </a:rPr>
              <a:t>down voltage </a:t>
            </a:r>
            <a:r>
              <a:rPr lang="en-US" i="0" dirty="0">
                <a:solidFill>
                  <a:srgbClr val="202122"/>
                </a:solidFill>
                <a:effectLst/>
                <a:latin typeface="Times New Roman" panose="02020603050405020304" pitchFamily="18" charset="0"/>
                <a:cs typeface="Times New Roman" panose="02020603050405020304" pitchFamily="18" charset="0"/>
              </a:rPr>
              <a:t>from its input (supply) to its output (load). </a:t>
            </a:r>
            <a:endParaRPr lang="en-IN" dirty="0">
              <a:solidFill>
                <a:schemeClr val="tx1">
                  <a:lumMod val="75000"/>
                  <a:lumOff val="25000"/>
                </a:schemeClr>
              </a:solidFill>
              <a:latin typeface="Times New Roman" panose="02020603050405020304" pitchFamily="18" charset="0"/>
              <a:cs typeface="Times New Roman" panose="02020603050405020304" pitchFamily="18" charset="0"/>
            </a:endParaRPr>
          </a:p>
          <a:p>
            <a:endParaRPr lang="en-IN" sz="2800" b="1" dirty="0">
              <a:solidFill>
                <a:schemeClr val="tx1">
                  <a:lumMod val="75000"/>
                  <a:lumOff val="25000"/>
                </a:schemeClr>
              </a:solidFill>
              <a:latin typeface="Lucida Handwriting" panose="03010101010101010101" pitchFamily="66" charset="0"/>
              <a:cs typeface="Times New Roman" panose="02020603050405020304" pitchFamily="18" charset="0"/>
            </a:endParaRPr>
          </a:p>
          <a:p>
            <a:endParaRPr lang="en-IN" sz="2800" dirty="0">
              <a:solidFill>
                <a:schemeClr val="tx1">
                  <a:lumMod val="75000"/>
                  <a:lumOff val="25000"/>
                </a:schemeClr>
              </a:solidFill>
              <a:latin typeface="Lucida Handwriting" panose="03010101010101010101" pitchFamily="66" charset="0"/>
            </a:endParaRPr>
          </a:p>
        </p:txBody>
      </p:sp>
    </p:spTree>
    <p:extLst>
      <p:ext uri="{BB962C8B-B14F-4D97-AF65-F5344CB8AC3E}">
        <p14:creationId xmlns:p14="http://schemas.microsoft.com/office/powerpoint/2010/main" val="991713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78C233-525B-403E-8EC2-3F8D59A8CF9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14</a:t>
            </a:fld>
            <a:endParaRPr lang="en"/>
          </a:p>
        </p:txBody>
      </p:sp>
      <p:sp>
        <p:nvSpPr>
          <p:cNvPr id="4" name="TextBox 3">
            <a:extLst>
              <a:ext uri="{FF2B5EF4-FFF2-40B4-BE49-F238E27FC236}">
                <a16:creationId xmlns:a16="http://schemas.microsoft.com/office/drawing/2014/main" id="{C86ED1EA-71A5-41BE-B567-0B509673F92E}"/>
              </a:ext>
            </a:extLst>
          </p:cNvPr>
          <p:cNvSpPr txBox="1"/>
          <p:nvPr/>
        </p:nvSpPr>
        <p:spPr>
          <a:xfrm>
            <a:off x="418195" y="383886"/>
            <a:ext cx="6660521" cy="523220"/>
          </a:xfrm>
          <a:prstGeom prst="rect">
            <a:avLst/>
          </a:prstGeom>
          <a:noFill/>
        </p:spPr>
        <p:txBody>
          <a:bodyPr wrap="square">
            <a:spAutoFit/>
          </a:bodyPr>
          <a:lstStyle/>
          <a:p>
            <a:r>
              <a:rPr lang="en-US" sz="2800" b="1" dirty="0">
                <a:solidFill>
                  <a:schemeClr val="tx1">
                    <a:lumMod val="75000"/>
                    <a:lumOff val="25000"/>
                  </a:schemeClr>
                </a:solidFill>
                <a:latin typeface="Lucida Handwriting" panose="03010101010101010101" pitchFamily="66" charset="0"/>
                <a:cs typeface="Times New Roman" pitchFamily="18" charset="0"/>
              </a:rPr>
              <a:t>Circuit Diagram</a:t>
            </a:r>
            <a:endParaRPr lang="en-IN" sz="2800" b="1" dirty="0">
              <a:solidFill>
                <a:schemeClr val="tx1">
                  <a:lumMod val="75000"/>
                  <a:lumOff val="25000"/>
                </a:schemeClr>
              </a:solidFill>
              <a:latin typeface="Lucida Handwriting" panose="03010101010101010101" pitchFamily="66" charset="0"/>
            </a:endParaRPr>
          </a:p>
        </p:txBody>
      </p:sp>
      <p:pic>
        <p:nvPicPr>
          <p:cNvPr id="5" name="Picture 4" descr="Diagram&#10;&#10;Description automatically generated">
            <a:extLst>
              <a:ext uri="{FF2B5EF4-FFF2-40B4-BE49-F238E27FC236}">
                <a16:creationId xmlns:a16="http://schemas.microsoft.com/office/drawing/2014/main" id="{824ADB82-B60B-4E07-BED5-3DAD62ADF98D}"/>
              </a:ext>
            </a:extLst>
          </p:cNvPr>
          <p:cNvPicPr>
            <a:picLocks noChangeAspect="1"/>
          </p:cNvPicPr>
          <p:nvPr/>
        </p:nvPicPr>
        <p:blipFill rotWithShape="1">
          <a:blip r:embed="rId2"/>
          <a:srcRect l="3935" t="27750" r="2638" b="21902"/>
          <a:stretch/>
        </p:blipFill>
        <p:spPr>
          <a:xfrm>
            <a:off x="240224" y="1170790"/>
            <a:ext cx="7384942" cy="3487119"/>
          </a:xfrm>
          <a:prstGeom prst="rect">
            <a:avLst/>
          </a:prstGeom>
        </p:spPr>
      </p:pic>
    </p:spTree>
    <p:extLst>
      <p:ext uri="{BB962C8B-B14F-4D97-AF65-F5344CB8AC3E}">
        <p14:creationId xmlns:p14="http://schemas.microsoft.com/office/powerpoint/2010/main" val="386330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6226E0-E56B-481D-A996-CA7EC95BDC3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15</a:t>
            </a:fld>
            <a:endParaRPr lang="en"/>
          </a:p>
        </p:txBody>
      </p:sp>
      <p:pic>
        <p:nvPicPr>
          <p:cNvPr id="4" name="Picture 3" descr="Graphical user interface&#10;&#10;Description automatically generated">
            <a:extLst>
              <a:ext uri="{FF2B5EF4-FFF2-40B4-BE49-F238E27FC236}">
                <a16:creationId xmlns:a16="http://schemas.microsoft.com/office/drawing/2014/main" id="{7D8DF6A5-181E-4F1C-AEC7-2F732567B034}"/>
              </a:ext>
            </a:extLst>
          </p:cNvPr>
          <p:cNvPicPr>
            <a:picLocks noChangeAspect="1"/>
          </p:cNvPicPr>
          <p:nvPr/>
        </p:nvPicPr>
        <p:blipFill rotWithShape="1">
          <a:blip r:embed="rId2"/>
          <a:srcRect l="14515" t="18580" r="5570" b="16206"/>
          <a:stretch/>
        </p:blipFill>
        <p:spPr>
          <a:xfrm>
            <a:off x="228601" y="1103586"/>
            <a:ext cx="7118130" cy="3673365"/>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1D7C6D63-2833-41AC-B7CF-899C77E70B51}"/>
              </a:ext>
            </a:extLst>
          </p:cNvPr>
          <p:cNvSpPr txBox="1"/>
          <p:nvPr/>
        </p:nvSpPr>
        <p:spPr>
          <a:xfrm>
            <a:off x="228601" y="243516"/>
            <a:ext cx="4572000" cy="523220"/>
          </a:xfrm>
          <a:prstGeom prst="rect">
            <a:avLst/>
          </a:prstGeom>
          <a:noFill/>
        </p:spPr>
        <p:txBody>
          <a:bodyPr wrap="square">
            <a:spAutoFit/>
          </a:bodyPr>
          <a:lstStyle/>
          <a:p>
            <a:r>
              <a:rPr lang="en-US" sz="2800" b="1" dirty="0">
                <a:solidFill>
                  <a:schemeClr val="tx1">
                    <a:lumMod val="75000"/>
                    <a:lumOff val="25000"/>
                  </a:schemeClr>
                </a:solidFill>
                <a:latin typeface="Lucida Handwriting" panose="03010101010101010101" pitchFamily="66" charset="0"/>
                <a:cs typeface="Times New Roman" pitchFamily="18" charset="0"/>
              </a:rPr>
              <a:t>Graph</a:t>
            </a:r>
            <a:endParaRPr lang="en-IN" sz="2800" b="1" dirty="0">
              <a:solidFill>
                <a:schemeClr val="tx1">
                  <a:lumMod val="75000"/>
                  <a:lumOff val="25000"/>
                </a:schemeClr>
              </a:solidFill>
              <a:latin typeface="Lucida Handwriting" panose="03010101010101010101" pitchFamily="66" charset="0"/>
            </a:endParaRPr>
          </a:p>
        </p:txBody>
      </p:sp>
    </p:spTree>
    <p:extLst>
      <p:ext uri="{BB962C8B-B14F-4D97-AF65-F5344CB8AC3E}">
        <p14:creationId xmlns:p14="http://schemas.microsoft.com/office/powerpoint/2010/main" val="453848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Shape 3921"/>
        <p:cNvGrpSpPr/>
        <p:nvPr/>
      </p:nvGrpSpPr>
      <p:grpSpPr>
        <a:xfrm>
          <a:off x="0" y="0"/>
          <a:ext cx="0" cy="0"/>
          <a:chOff x="0" y="0"/>
          <a:chExt cx="0" cy="0"/>
        </a:xfrm>
      </p:grpSpPr>
      <p:sp>
        <p:nvSpPr>
          <p:cNvPr id="3923" name="Google Shape;3923;p23"/>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1426507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49"/>
        <p:cNvGrpSpPr/>
        <p:nvPr/>
      </p:nvGrpSpPr>
      <p:grpSpPr>
        <a:xfrm>
          <a:off x="0" y="0"/>
          <a:ext cx="0" cy="0"/>
          <a:chOff x="0" y="0"/>
          <a:chExt cx="0" cy="0"/>
        </a:xfrm>
      </p:grpSpPr>
      <p:sp>
        <p:nvSpPr>
          <p:cNvPr id="3853" name="Google Shape;3853;p1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17</a:t>
            </a:fld>
            <a:endParaRPr/>
          </a:p>
        </p:txBody>
      </p:sp>
      <p:pic>
        <p:nvPicPr>
          <p:cNvPr id="8" name="Picture 7">
            <a:extLst>
              <a:ext uri="{FF2B5EF4-FFF2-40B4-BE49-F238E27FC236}">
                <a16:creationId xmlns:a16="http://schemas.microsoft.com/office/drawing/2014/main" id="{09342A00-48C2-45FF-9024-73D9A194AAAD}"/>
              </a:ext>
            </a:extLst>
          </p:cNvPr>
          <p:cNvPicPr>
            <a:picLocks noChangeAspect="1"/>
          </p:cNvPicPr>
          <p:nvPr/>
        </p:nvPicPr>
        <p:blipFill rotWithShape="1">
          <a:blip r:embed="rId3"/>
          <a:srcRect b="11468"/>
          <a:stretch/>
        </p:blipFill>
        <p:spPr>
          <a:xfrm rot="5400000">
            <a:off x="-1037148" y="1037148"/>
            <a:ext cx="5143500" cy="3069204"/>
          </a:xfrm>
          <a:prstGeom prst="rect">
            <a:avLst/>
          </a:prstGeom>
        </p:spPr>
      </p:pic>
      <p:sp>
        <p:nvSpPr>
          <p:cNvPr id="16" name="TextBox 15">
            <a:extLst>
              <a:ext uri="{FF2B5EF4-FFF2-40B4-BE49-F238E27FC236}">
                <a16:creationId xmlns:a16="http://schemas.microsoft.com/office/drawing/2014/main" id="{D33AF12C-EF50-4832-9641-552C376CB095}"/>
              </a:ext>
            </a:extLst>
          </p:cNvPr>
          <p:cNvSpPr txBox="1"/>
          <p:nvPr/>
        </p:nvSpPr>
        <p:spPr>
          <a:xfrm>
            <a:off x="3884304" y="-59741"/>
            <a:ext cx="4572000" cy="5262979"/>
          </a:xfrm>
          <a:prstGeom prst="rect">
            <a:avLst/>
          </a:prstGeom>
          <a:noFill/>
        </p:spPr>
        <p:txBody>
          <a:bodyPr wrap="square">
            <a:spAutoFit/>
          </a:bodyPr>
          <a:lstStyle/>
          <a:p>
            <a:r>
              <a:rPr lang="en-IN" sz="2800" b="1" dirty="0">
                <a:solidFill>
                  <a:schemeClr val="accent3">
                    <a:lumMod val="75000"/>
                  </a:schemeClr>
                </a:solidFill>
                <a:latin typeface="Lucida Handwriting" panose="03010101010101010101" pitchFamily="66" charset="0"/>
              </a:rPr>
              <a:t>Components:</a:t>
            </a:r>
          </a:p>
          <a:p>
            <a:pPr marL="285750" indent="-285750">
              <a:buFont typeface="Wingdings" panose="05000000000000000000" pitchFamily="2" charset="2"/>
              <a:buChar char="v"/>
            </a:pPr>
            <a:endParaRPr lang="en-IN" dirty="0">
              <a:solidFill>
                <a:schemeClr val="bg2"/>
              </a:solidFill>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MC34063 IC</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1N5819 DIODE</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330uH INDUCTOR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1nF CAPACITOR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2x 100nF CAPACITOR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100uF CAPACITOR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1000uF CAPACITOR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10KVARIABLE RESISTOR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1x 1 OHM RESISTOR</a:t>
            </a: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a:solidFill>
                  <a:schemeClr val="bg2"/>
                </a:solidFill>
                <a:latin typeface="Times New Roman" panose="02020603050405020304" pitchFamily="18" charset="0"/>
                <a:cs typeface="Times New Roman" panose="02020603050405020304" pitchFamily="18" charset="0"/>
              </a:rPr>
              <a:t>BREADBOARD</a:t>
            </a: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dirty="0">
              <a:solidFill>
                <a:schemeClr val="bg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dirty="0">
                <a:solidFill>
                  <a:schemeClr val="bg2"/>
                </a:solidFill>
                <a:latin typeface="Times New Roman" panose="02020603050405020304" pitchFamily="18" charset="0"/>
                <a:cs typeface="Times New Roman" panose="02020603050405020304" pitchFamily="18" charset="0"/>
              </a:rPr>
              <a:t>JUMPER WIRES</a:t>
            </a:r>
          </a:p>
        </p:txBody>
      </p:sp>
    </p:spTree>
    <p:extLst>
      <p:ext uri="{BB962C8B-B14F-4D97-AF65-F5344CB8AC3E}">
        <p14:creationId xmlns:p14="http://schemas.microsoft.com/office/powerpoint/2010/main" val="27736006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6759EA-801A-4399-B939-E9B41A914DD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sp>
        <p:nvSpPr>
          <p:cNvPr id="4" name="TextBox 3">
            <a:extLst>
              <a:ext uri="{FF2B5EF4-FFF2-40B4-BE49-F238E27FC236}">
                <a16:creationId xmlns:a16="http://schemas.microsoft.com/office/drawing/2014/main" id="{39C17CBF-2555-4A73-AFE8-22687FC17B9D}"/>
              </a:ext>
            </a:extLst>
          </p:cNvPr>
          <p:cNvSpPr txBox="1"/>
          <p:nvPr/>
        </p:nvSpPr>
        <p:spPr>
          <a:xfrm>
            <a:off x="556260" y="787182"/>
            <a:ext cx="5105400" cy="3754874"/>
          </a:xfrm>
          <a:prstGeom prst="rect">
            <a:avLst/>
          </a:prstGeom>
          <a:noFill/>
        </p:spPr>
        <p:txBody>
          <a:bodyPr wrap="square">
            <a:spAutoFit/>
          </a:bodyPr>
          <a:lstStyle/>
          <a:p>
            <a:r>
              <a:rPr lang="en-US" sz="2800" b="1" dirty="0">
                <a:solidFill>
                  <a:schemeClr val="bg1"/>
                </a:solidFill>
                <a:latin typeface="Lucida Handwriting" panose="03010101010101010101" pitchFamily="66" charset="0"/>
                <a:cs typeface="Times New Roman" panose="02020603050405020304" pitchFamily="18" charset="0"/>
              </a:rPr>
              <a:t>Limitation</a:t>
            </a:r>
          </a:p>
          <a:p>
            <a:endParaRPr lang="en-US" sz="2800" b="1" dirty="0">
              <a:solidFill>
                <a:schemeClr val="bg1"/>
              </a:solidFill>
              <a:latin typeface="Lucida Handwriting" panose="03010101010101010101" pitchFamily="66" charset="0"/>
              <a:cs typeface="Times New Roman" panose="02020603050405020304" pitchFamily="18" charset="0"/>
            </a:endParaRPr>
          </a:p>
          <a:p>
            <a:pPr marL="285750" indent="-285750">
              <a:lnSpc>
                <a:spcPct val="150000"/>
              </a:lnSpc>
              <a:buFont typeface="Wingdings" panose="05000000000000000000" pitchFamily="2" charset="2"/>
              <a:buChar char="q"/>
            </a:pPr>
            <a:r>
              <a:rPr lang="en-US" b="1" dirty="0">
                <a:solidFill>
                  <a:schemeClr val="accent1">
                    <a:lumMod val="90000"/>
                  </a:schemeClr>
                </a:solidFill>
                <a:latin typeface="Times New Roman" panose="02020603050405020304" pitchFamily="18" charset="0"/>
                <a:cs typeface="Times New Roman" panose="02020603050405020304" pitchFamily="18" charset="0"/>
              </a:rPr>
              <a:t>Quite expensive: </a:t>
            </a:r>
            <a:r>
              <a:rPr lang="en-US" dirty="0">
                <a:solidFill>
                  <a:schemeClr val="accent1">
                    <a:lumMod val="90000"/>
                  </a:schemeClr>
                </a:solidFill>
                <a:latin typeface="Times New Roman" panose="02020603050405020304" pitchFamily="18" charset="0"/>
                <a:cs typeface="Times New Roman" panose="02020603050405020304" pitchFamily="18" charset="0"/>
              </a:rPr>
              <a:t>compared to the ordinary mobile phone chargers, it is quite expensive as it utilizes solar energy captivators.</a:t>
            </a:r>
          </a:p>
          <a:p>
            <a:pPr marL="285750" indent="-285750">
              <a:lnSpc>
                <a:spcPct val="150000"/>
              </a:lnSpc>
              <a:buFont typeface="Arial" panose="020B0604020202020204" pitchFamily="34" charset="0"/>
              <a:buChar char="•"/>
            </a:pPr>
            <a:endParaRPr lang="en-US" dirty="0">
              <a:solidFill>
                <a:schemeClr val="accent1">
                  <a:lumMod val="90000"/>
                </a:schemeClr>
              </a:solidFill>
              <a:latin typeface="Times New Roman" panose="02020603050405020304" pitchFamily="18" charset="0"/>
              <a:cs typeface="Times New Roman" panose="02020603050405020304" pitchFamily="18" charset="0"/>
            </a:endParaRPr>
          </a:p>
          <a:p>
            <a:pPr>
              <a:lnSpc>
                <a:spcPct val="150000"/>
              </a:lnSpc>
            </a:pPr>
            <a:endParaRPr lang="en-US" dirty="0">
              <a:solidFill>
                <a:schemeClr val="accent1">
                  <a:lumMod val="90000"/>
                </a:schemeClr>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q"/>
            </a:pPr>
            <a:r>
              <a:rPr lang="en-US" b="1" dirty="0">
                <a:solidFill>
                  <a:schemeClr val="accent1">
                    <a:lumMod val="90000"/>
                  </a:schemeClr>
                </a:solidFill>
                <a:latin typeface="Times New Roman" panose="02020603050405020304" pitchFamily="18" charset="0"/>
                <a:cs typeface="Times New Roman" panose="02020603050405020304" pitchFamily="18" charset="0"/>
              </a:rPr>
              <a:t>More Charging time : </a:t>
            </a:r>
            <a:r>
              <a:rPr lang="en-US" dirty="0">
                <a:solidFill>
                  <a:schemeClr val="accent1">
                    <a:lumMod val="90000"/>
                  </a:schemeClr>
                </a:solidFill>
                <a:latin typeface="Times New Roman" panose="02020603050405020304" pitchFamily="18" charset="0"/>
                <a:cs typeface="Times New Roman" panose="02020603050405020304" pitchFamily="18" charset="0"/>
              </a:rPr>
              <a:t>the chargers to charge mobile phones. It can take six to eight hours to charge mobile phones compared to the other.</a:t>
            </a:r>
          </a:p>
          <a:p>
            <a:pPr marL="285750" indent="-285750">
              <a:buFont typeface="Wingdings" panose="05000000000000000000" pitchFamily="2" charset="2"/>
              <a:buChar char="q"/>
            </a:pPr>
            <a:endParaRPr lang="en-US" sz="1400" dirty="0">
              <a:solidFill>
                <a:schemeClr val="bg1"/>
              </a:solidFill>
              <a:latin typeface="Times New Roman" panose="02020603050405020304" pitchFamily="18" charset="0"/>
              <a:cs typeface="Times New Roman" panose="02020603050405020304" pitchFamily="18" charset="0"/>
            </a:endParaRPr>
          </a:p>
        </p:txBody>
      </p:sp>
      <p:sp>
        <p:nvSpPr>
          <p:cNvPr id="5" name="Google Shape;875;p47">
            <a:extLst>
              <a:ext uri="{FF2B5EF4-FFF2-40B4-BE49-F238E27FC236}">
                <a16:creationId xmlns:a16="http://schemas.microsoft.com/office/drawing/2014/main" id="{FC65B99E-A073-470F-A4E6-F293EB07B4A2}"/>
              </a:ext>
            </a:extLst>
          </p:cNvPr>
          <p:cNvSpPr/>
          <p:nvPr/>
        </p:nvSpPr>
        <p:spPr>
          <a:xfrm>
            <a:off x="6098300" y="530550"/>
            <a:ext cx="1125459" cy="1942140"/>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0168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B52C52-119A-407D-87EA-9065C22A4C68}"/>
              </a:ext>
            </a:extLst>
          </p:cNvPr>
          <p:cNvSpPr>
            <a:spLocks noGrp="1"/>
          </p:cNvSpPr>
          <p:nvPr>
            <p:ph type="body" idx="1"/>
          </p:nvPr>
        </p:nvSpPr>
        <p:spPr>
          <a:xfrm>
            <a:off x="1278574" y="739550"/>
            <a:ext cx="5046025" cy="3692400"/>
          </a:xfrm>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accent6"/>
                </a:solidFill>
                <a:effectLst/>
                <a:uLnTx/>
                <a:uFillTx/>
                <a:latin typeface="Lucida Handwriting" panose="03010101010101010101" pitchFamily="66" charset="0"/>
                <a:cs typeface="Times New Roman" panose="02020603050405020304" pitchFamily="18" charset="0"/>
                <a:sym typeface="Arial"/>
              </a:rPr>
              <a:t>Advantage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800" b="1" i="0" u="none" strike="noStrike" kern="0" cap="none" spc="0" normalizeH="0" baseline="0" noProof="0" dirty="0">
              <a:ln>
                <a:noFill/>
              </a:ln>
              <a:solidFill>
                <a:schemeClr val="accent6"/>
              </a:solidFill>
              <a:effectLst/>
              <a:uLnTx/>
              <a:uFillTx/>
              <a:latin typeface="Lucida Handwriting" panose="03010101010101010101" pitchFamily="66" charset="0"/>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chemeClr val="accent6"/>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rPr>
              <a:t>Versatile: it can be used for all types of mobile phones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rPr>
              <a:t>Uninterrupted Power Supply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rPr>
              <a:t>Cost Effective: it absorbs power from the sun. It does not require electric power.</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rPr>
              <a:t>There are many homes where solar power charger are being used in the event of a power failure. Their presence will ensure that all tasks in the home will continue without any hassle despite a power failure</a:t>
            </a:r>
            <a:r>
              <a:rPr kumimoji="0" lang="en-US" sz="1400" b="0" i="0" u="none" strike="noStrike" kern="0" cap="none" spc="0" normalizeH="0" baseline="0" noProof="0" dirty="0">
                <a:ln>
                  <a:noFill/>
                </a:ln>
                <a:solidFill>
                  <a:schemeClr val="bg1"/>
                </a:solidFill>
                <a:effectLst/>
                <a:uLnTx/>
                <a:uFillTx/>
                <a:latin typeface="-apple-system"/>
                <a:cs typeface="Arial"/>
                <a:sym typeface="Arial"/>
              </a:rPr>
              <a:t>.</a:t>
            </a:r>
            <a:endParaRPr kumimoji="0" lang="en-US" sz="1400" b="0" i="0" u="none" strike="noStrike" kern="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sym typeface="Arial"/>
            </a:endParaRPr>
          </a:p>
          <a:p>
            <a:endParaRPr lang="en-IN" dirty="0"/>
          </a:p>
        </p:txBody>
      </p:sp>
      <p:sp>
        <p:nvSpPr>
          <p:cNvPr id="3" name="Slide Number Placeholder 2">
            <a:extLst>
              <a:ext uri="{FF2B5EF4-FFF2-40B4-BE49-F238E27FC236}">
                <a16:creationId xmlns:a16="http://schemas.microsoft.com/office/drawing/2014/main" id="{9F8D3A08-B552-4FAB-8693-A8A59AAD176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1957419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40"/>
        <p:cNvGrpSpPr/>
        <p:nvPr/>
      </p:nvGrpSpPr>
      <p:grpSpPr>
        <a:xfrm>
          <a:off x="0" y="0"/>
          <a:ext cx="0" cy="0"/>
          <a:chOff x="0" y="0"/>
          <a:chExt cx="0" cy="0"/>
        </a:xfrm>
      </p:grpSpPr>
      <p:sp>
        <p:nvSpPr>
          <p:cNvPr id="3845" name="Google Shape;3845;p1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sp>
        <p:nvSpPr>
          <p:cNvPr id="3844" name="Google Shape;3844;p14"/>
          <p:cNvSpPr txBox="1">
            <a:spLocks noGrp="1"/>
          </p:cNvSpPr>
          <p:nvPr>
            <p:ph type="body" idx="4294967295"/>
          </p:nvPr>
        </p:nvSpPr>
        <p:spPr>
          <a:xfrm>
            <a:off x="0" y="3905250"/>
            <a:ext cx="6761163" cy="1141413"/>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endParaRPr sz="1200" dirty="0">
              <a:solidFill>
                <a:srgbClr val="0B87A1"/>
              </a:solidFill>
            </a:endParaRPr>
          </a:p>
          <a:p>
            <a:pPr marL="0" lvl="0" indent="0" algn="l" rtl="0">
              <a:spcBef>
                <a:spcPts val="1000"/>
              </a:spcBef>
              <a:spcAft>
                <a:spcPts val="1000"/>
              </a:spcAft>
              <a:buNone/>
            </a:pPr>
            <a:endParaRPr sz="1200" dirty="0">
              <a:solidFill>
                <a:srgbClr val="0B87A1"/>
              </a:solidFill>
            </a:endParaRPr>
          </a:p>
        </p:txBody>
      </p:sp>
      <p:sp>
        <p:nvSpPr>
          <p:cNvPr id="8" name="TextBox 7">
            <a:extLst>
              <a:ext uri="{FF2B5EF4-FFF2-40B4-BE49-F238E27FC236}">
                <a16:creationId xmlns:a16="http://schemas.microsoft.com/office/drawing/2014/main" id="{40448903-3D84-473E-B662-B566505137D9}"/>
              </a:ext>
            </a:extLst>
          </p:cNvPr>
          <p:cNvSpPr txBox="1"/>
          <p:nvPr/>
        </p:nvSpPr>
        <p:spPr>
          <a:xfrm>
            <a:off x="591813" y="492292"/>
            <a:ext cx="3004827" cy="523220"/>
          </a:xfrm>
          <a:prstGeom prst="rect">
            <a:avLst/>
          </a:prstGeom>
          <a:noFill/>
        </p:spPr>
        <p:txBody>
          <a:bodyPr wrap="square">
            <a:spAutoFit/>
          </a:bodyPr>
          <a:lstStyle/>
          <a:p>
            <a:r>
              <a:rPr lang="en-US" sz="2800" b="1" dirty="0">
                <a:solidFill>
                  <a:schemeClr val="bg2">
                    <a:lumMod val="75000"/>
                  </a:schemeClr>
                </a:solidFill>
                <a:latin typeface="Lucida Handwriting" panose="03010101010101010101" pitchFamily="66" charset="0"/>
              </a:rPr>
              <a:t>CONTENT</a:t>
            </a:r>
            <a:endParaRPr lang="en-IN" sz="2800" b="1" dirty="0">
              <a:solidFill>
                <a:schemeClr val="bg2">
                  <a:lumMod val="75000"/>
                </a:schemeClr>
              </a:solidFill>
              <a:latin typeface="Lucida Handwriting" panose="03010101010101010101" pitchFamily="66" charset="0"/>
            </a:endParaRPr>
          </a:p>
        </p:txBody>
      </p:sp>
      <p:grpSp>
        <p:nvGrpSpPr>
          <p:cNvPr id="18" name="Google Shape;472;p44">
            <a:extLst>
              <a:ext uri="{FF2B5EF4-FFF2-40B4-BE49-F238E27FC236}">
                <a16:creationId xmlns:a16="http://schemas.microsoft.com/office/drawing/2014/main" id="{AF626CDF-E976-4263-B7A1-F63C23D491C8}"/>
              </a:ext>
            </a:extLst>
          </p:cNvPr>
          <p:cNvGrpSpPr/>
          <p:nvPr/>
        </p:nvGrpSpPr>
        <p:grpSpPr>
          <a:xfrm>
            <a:off x="1683151" y="1476343"/>
            <a:ext cx="3608219" cy="3243858"/>
            <a:chOff x="3778727" y="4460423"/>
            <a:chExt cx="720160" cy="647438"/>
          </a:xfrm>
        </p:grpSpPr>
        <p:sp>
          <p:nvSpPr>
            <p:cNvPr id="19" name="Google Shape;473;p44">
              <a:extLst>
                <a:ext uri="{FF2B5EF4-FFF2-40B4-BE49-F238E27FC236}">
                  <a16:creationId xmlns:a16="http://schemas.microsoft.com/office/drawing/2014/main" id="{3C17DAD3-15F5-49CB-BE23-1F3E189F53F3}"/>
                </a:ext>
              </a:extLst>
            </p:cNvPr>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i="0" u="none" strike="noStrike" cap="none" dirty="0">
                  <a:solidFill>
                    <a:schemeClr val="bg1">
                      <a:lumMod val="65000"/>
                    </a:schemeClr>
                  </a:solidFill>
                  <a:latin typeface="Raleway"/>
                  <a:ea typeface="Raleway"/>
                  <a:cs typeface="Raleway"/>
                  <a:sym typeface="Raleway"/>
                </a:rPr>
                <a:t>CONCLUSION</a:t>
              </a:r>
              <a:endParaRPr sz="1200" b="1" i="0" u="none" strike="noStrike" cap="none" dirty="0">
                <a:solidFill>
                  <a:schemeClr val="bg1">
                    <a:lumMod val="65000"/>
                  </a:schemeClr>
                </a:solidFill>
                <a:latin typeface="Raleway"/>
                <a:ea typeface="Raleway"/>
                <a:cs typeface="Raleway"/>
                <a:sym typeface="Raleway"/>
              </a:endParaRPr>
            </a:p>
          </p:txBody>
        </p:sp>
        <p:sp>
          <p:nvSpPr>
            <p:cNvPr id="20" name="Google Shape;474;p44">
              <a:extLst>
                <a:ext uri="{FF2B5EF4-FFF2-40B4-BE49-F238E27FC236}">
                  <a16:creationId xmlns:a16="http://schemas.microsoft.com/office/drawing/2014/main" id="{00F6C7C5-37FF-4B8E-8735-43157406FD74}"/>
                </a:ext>
              </a:extLst>
            </p:cNvPr>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IN" sz="1200" b="1" i="0" u="none" strike="noStrike" cap="none" dirty="0">
                  <a:solidFill>
                    <a:schemeClr val="bg1">
                      <a:lumMod val="65000"/>
                    </a:schemeClr>
                  </a:solidFill>
                  <a:latin typeface="Raleway"/>
                  <a:ea typeface="Raleway"/>
                  <a:cs typeface="Raleway"/>
                  <a:sym typeface="Raleway"/>
                </a:rPr>
                <a:t>REFERENCE</a:t>
              </a:r>
              <a:endParaRPr sz="1200" b="1" i="0" u="none" strike="noStrike" cap="none" dirty="0">
                <a:solidFill>
                  <a:schemeClr val="bg1">
                    <a:lumMod val="65000"/>
                  </a:schemeClr>
                </a:solidFill>
                <a:latin typeface="Raleway"/>
                <a:ea typeface="Raleway"/>
                <a:cs typeface="Raleway"/>
                <a:sym typeface="Raleway"/>
              </a:endParaRPr>
            </a:p>
          </p:txBody>
        </p:sp>
        <p:sp>
          <p:nvSpPr>
            <p:cNvPr id="21" name="Google Shape;475;p44">
              <a:extLst>
                <a:ext uri="{FF2B5EF4-FFF2-40B4-BE49-F238E27FC236}">
                  <a16:creationId xmlns:a16="http://schemas.microsoft.com/office/drawing/2014/main" id="{3DD1AED1-673A-4311-B742-F73DDB56EAA1}"/>
                </a:ext>
              </a:extLst>
            </p:cNvPr>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i="0" u="none" strike="noStrike" cap="none" dirty="0">
                  <a:solidFill>
                    <a:schemeClr val="dk1"/>
                  </a:solidFill>
                  <a:latin typeface="Raleway"/>
                  <a:ea typeface="Raleway"/>
                  <a:cs typeface="Raleway"/>
                  <a:sym typeface="Raleway"/>
                </a:rPr>
                <a:t>INTRODUCTION</a:t>
              </a:r>
              <a:endParaRPr sz="1200" b="1" i="0" u="none" strike="noStrike" cap="none" dirty="0">
                <a:solidFill>
                  <a:schemeClr val="dk1"/>
                </a:solidFill>
                <a:latin typeface="Raleway"/>
                <a:ea typeface="Raleway"/>
                <a:cs typeface="Raleway"/>
                <a:sym typeface="Raleway"/>
              </a:endParaRPr>
            </a:p>
          </p:txBody>
        </p:sp>
        <p:sp>
          <p:nvSpPr>
            <p:cNvPr id="22" name="Google Shape;476;p44">
              <a:extLst>
                <a:ext uri="{FF2B5EF4-FFF2-40B4-BE49-F238E27FC236}">
                  <a16:creationId xmlns:a16="http://schemas.microsoft.com/office/drawing/2014/main" id="{216A0D84-111C-4511-BEC5-6B40EA39F82B}"/>
                </a:ext>
              </a:extLst>
            </p:cNvPr>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dirty="0">
                  <a:solidFill>
                    <a:schemeClr val="dk1"/>
                  </a:solidFill>
                  <a:latin typeface="Raleway"/>
                  <a:ea typeface="Raleway"/>
                  <a:cs typeface="Raleway"/>
                  <a:sym typeface="Raleway"/>
                </a:rPr>
                <a:t>PROPOSED METHODOLOGY</a:t>
              </a:r>
              <a:endParaRPr sz="1200" b="1" i="0" u="none" strike="noStrike" cap="none" dirty="0">
                <a:solidFill>
                  <a:schemeClr val="dk1"/>
                </a:solidFill>
                <a:latin typeface="Raleway"/>
                <a:ea typeface="Raleway"/>
                <a:cs typeface="Raleway"/>
                <a:sym typeface="Raleway"/>
              </a:endParaRPr>
            </a:p>
          </p:txBody>
        </p:sp>
        <p:sp>
          <p:nvSpPr>
            <p:cNvPr id="23" name="Google Shape;477;p44">
              <a:extLst>
                <a:ext uri="{FF2B5EF4-FFF2-40B4-BE49-F238E27FC236}">
                  <a16:creationId xmlns:a16="http://schemas.microsoft.com/office/drawing/2014/main" id="{9C6E6583-C3FB-4D04-9729-8E4F5D9BD20D}"/>
                </a:ext>
              </a:extLst>
            </p:cNvPr>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i="0" u="none" strike="noStrike" cap="none" dirty="0">
                  <a:solidFill>
                    <a:schemeClr val="dk1"/>
                  </a:solidFill>
                  <a:latin typeface="Raleway"/>
                  <a:ea typeface="Raleway"/>
                  <a:cs typeface="Raleway"/>
                  <a:sym typeface="Raleway"/>
                </a:rPr>
                <a:t>LITERATURE REVIEW</a:t>
              </a:r>
              <a:endParaRPr sz="1200" b="1" i="0" u="none" strike="noStrike" cap="none" dirty="0">
                <a:solidFill>
                  <a:schemeClr val="dk1"/>
                </a:solidFill>
                <a:latin typeface="Raleway"/>
                <a:ea typeface="Raleway"/>
                <a:cs typeface="Raleway"/>
                <a:sym typeface="Raleway"/>
              </a:endParaRPr>
            </a:p>
          </p:txBody>
        </p:sp>
        <p:sp>
          <p:nvSpPr>
            <p:cNvPr id="24" name="Google Shape;478;p44">
              <a:extLst>
                <a:ext uri="{FF2B5EF4-FFF2-40B4-BE49-F238E27FC236}">
                  <a16:creationId xmlns:a16="http://schemas.microsoft.com/office/drawing/2014/main" id="{F5B30A0C-DE78-450E-BCD3-25DF803366A0}"/>
                </a:ext>
              </a:extLst>
            </p:cNvPr>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dirty="0">
                  <a:solidFill>
                    <a:schemeClr val="dk1"/>
                  </a:solidFill>
                  <a:latin typeface="Raleway"/>
                  <a:ea typeface="Raleway"/>
                  <a:cs typeface="Raleway"/>
                  <a:sym typeface="Raleway"/>
                </a:rPr>
                <a:t>BLOCK &amp; CIRCUIT DIAGRAM</a:t>
              </a:r>
              <a:endParaRPr sz="1200" b="1" i="0" u="none" strike="noStrike" cap="none" dirty="0">
                <a:solidFill>
                  <a:schemeClr val="dk1"/>
                </a:solidFill>
                <a:latin typeface="Raleway"/>
                <a:ea typeface="Raleway"/>
                <a:cs typeface="Raleway"/>
                <a:sym typeface="Raleway"/>
              </a:endParaRPr>
            </a:p>
          </p:txBody>
        </p:sp>
        <p:sp>
          <p:nvSpPr>
            <p:cNvPr id="25" name="Google Shape;479;p44">
              <a:extLst>
                <a:ext uri="{FF2B5EF4-FFF2-40B4-BE49-F238E27FC236}">
                  <a16:creationId xmlns:a16="http://schemas.microsoft.com/office/drawing/2014/main" id="{0B5A9B79-597D-4A3A-AE2E-6152A173C598}"/>
                </a:ext>
              </a:extLst>
            </p:cNvPr>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dk1"/>
                </a:solidFill>
                <a:latin typeface="Raleway"/>
                <a:ea typeface="Raleway"/>
                <a:cs typeface="Raleway"/>
                <a:sym typeface="Raleway"/>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Shape 322"/>
        <p:cNvGrpSpPr/>
        <p:nvPr/>
      </p:nvGrpSpPr>
      <p:grpSpPr>
        <a:xfrm>
          <a:off x="0" y="0"/>
          <a:ext cx="0" cy="0"/>
          <a:chOff x="0" y="0"/>
          <a:chExt cx="0" cy="0"/>
        </a:xfrm>
      </p:grpSpPr>
      <p:sp>
        <p:nvSpPr>
          <p:cNvPr id="326" name="Google Shape;326;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9971103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358712-72D7-4307-AA2E-3B94C0EBB00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pic>
        <p:nvPicPr>
          <p:cNvPr id="4" name="Picture 3">
            <a:extLst>
              <a:ext uri="{FF2B5EF4-FFF2-40B4-BE49-F238E27FC236}">
                <a16:creationId xmlns:a16="http://schemas.microsoft.com/office/drawing/2014/main" id="{0F8A5617-9A48-4706-962E-C5B75D45F0FF}"/>
              </a:ext>
            </a:extLst>
          </p:cNvPr>
          <p:cNvPicPr>
            <a:picLocks noChangeAspect="1"/>
          </p:cNvPicPr>
          <p:nvPr/>
        </p:nvPicPr>
        <p:blipFill rotWithShape="1">
          <a:blip r:embed="rId2"/>
          <a:srcRect t="7964"/>
          <a:stretch/>
        </p:blipFill>
        <p:spPr>
          <a:xfrm>
            <a:off x="640231" y="1021246"/>
            <a:ext cx="3252085" cy="3750142"/>
          </a:xfrm>
          <a:prstGeom prst="rect">
            <a:avLst/>
          </a:prstGeom>
        </p:spPr>
      </p:pic>
      <p:sp>
        <p:nvSpPr>
          <p:cNvPr id="6" name="TextBox 5">
            <a:extLst>
              <a:ext uri="{FF2B5EF4-FFF2-40B4-BE49-F238E27FC236}">
                <a16:creationId xmlns:a16="http://schemas.microsoft.com/office/drawing/2014/main" id="{2B6517C0-D4C5-4786-BAB5-B8F7F4D2ED70}"/>
              </a:ext>
            </a:extLst>
          </p:cNvPr>
          <p:cNvSpPr txBox="1"/>
          <p:nvPr/>
        </p:nvSpPr>
        <p:spPr>
          <a:xfrm>
            <a:off x="640231" y="236940"/>
            <a:ext cx="4572000" cy="523220"/>
          </a:xfrm>
          <a:prstGeom prst="rect">
            <a:avLst/>
          </a:prstGeom>
          <a:noFill/>
        </p:spPr>
        <p:txBody>
          <a:bodyPr wrap="square">
            <a:spAutoFit/>
          </a:bodyPr>
          <a:lstStyle/>
          <a:p>
            <a:r>
              <a:rPr lang="en-US" sz="2800" b="1" dirty="0">
                <a:solidFill>
                  <a:schemeClr val="accent4">
                    <a:lumMod val="75000"/>
                  </a:schemeClr>
                </a:solidFill>
                <a:latin typeface="Lucida Handwriting" panose="03010101010101010101" pitchFamily="66" charset="0"/>
                <a:cs typeface="Times New Roman" panose="02020603050405020304" pitchFamily="18" charset="0"/>
              </a:rPr>
              <a:t>Output Voltage</a:t>
            </a:r>
          </a:p>
        </p:txBody>
      </p:sp>
      <p:pic>
        <p:nvPicPr>
          <p:cNvPr id="8" name="Picture 7">
            <a:extLst>
              <a:ext uri="{FF2B5EF4-FFF2-40B4-BE49-F238E27FC236}">
                <a16:creationId xmlns:a16="http://schemas.microsoft.com/office/drawing/2014/main" id="{49AAA460-DBA1-48D0-B8C0-F9E1BF68E692}"/>
              </a:ext>
            </a:extLst>
          </p:cNvPr>
          <p:cNvPicPr>
            <a:picLocks noChangeAspect="1"/>
          </p:cNvPicPr>
          <p:nvPr/>
        </p:nvPicPr>
        <p:blipFill>
          <a:blip r:embed="rId3"/>
          <a:stretch>
            <a:fillRect/>
          </a:stretch>
        </p:blipFill>
        <p:spPr>
          <a:xfrm rot="10800000">
            <a:off x="4381168" y="1021246"/>
            <a:ext cx="3252084" cy="3750142"/>
          </a:xfrm>
          <a:prstGeom prst="rect">
            <a:avLst/>
          </a:prstGeom>
        </p:spPr>
      </p:pic>
    </p:spTree>
    <p:extLst>
      <p:ext uri="{BB962C8B-B14F-4D97-AF65-F5344CB8AC3E}">
        <p14:creationId xmlns:p14="http://schemas.microsoft.com/office/powerpoint/2010/main" val="18051035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A99011-6158-4F1A-8F8E-0002B6E693B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pic>
        <p:nvPicPr>
          <p:cNvPr id="4" name="video2">
            <a:hlinkClick r:id="" action="ppaction://media"/>
            <a:extLst>
              <a:ext uri="{FF2B5EF4-FFF2-40B4-BE49-F238E27FC236}">
                <a16:creationId xmlns:a16="http://schemas.microsoft.com/office/drawing/2014/main" id="{2A80F8AE-F0FF-43A5-853A-0F47819B2E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5400000">
            <a:off x="2187466" y="-689742"/>
            <a:ext cx="3846788" cy="6345624"/>
          </a:xfrm>
          <a:prstGeom prst="rect">
            <a:avLst/>
          </a:prstGeom>
        </p:spPr>
      </p:pic>
    </p:spTree>
    <p:extLst>
      <p:ext uri="{BB962C8B-B14F-4D97-AF65-F5344CB8AC3E}">
        <p14:creationId xmlns:p14="http://schemas.microsoft.com/office/powerpoint/2010/main" val="1719497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A42FBA-6EC0-443F-A277-752AD06491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23</a:t>
            </a:fld>
            <a:endParaRPr lang="en"/>
          </a:p>
        </p:txBody>
      </p:sp>
      <p:sp>
        <p:nvSpPr>
          <p:cNvPr id="4" name="TextBox 3">
            <a:extLst>
              <a:ext uri="{FF2B5EF4-FFF2-40B4-BE49-F238E27FC236}">
                <a16:creationId xmlns:a16="http://schemas.microsoft.com/office/drawing/2014/main" id="{79688841-84B2-44EE-B2AF-00CD26507463}"/>
              </a:ext>
            </a:extLst>
          </p:cNvPr>
          <p:cNvSpPr txBox="1"/>
          <p:nvPr/>
        </p:nvSpPr>
        <p:spPr>
          <a:xfrm>
            <a:off x="365881" y="360462"/>
            <a:ext cx="2461260" cy="523220"/>
          </a:xfrm>
          <a:prstGeom prst="rect">
            <a:avLst/>
          </a:prstGeom>
          <a:noFill/>
        </p:spPr>
        <p:txBody>
          <a:bodyPr wrap="square">
            <a:spAutoFit/>
          </a:bodyPr>
          <a:lstStyle/>
          <a:p>
            <a:pPr algn="ctr"/>
            <a:r>
              <a:rPr lang="en-US" sz="2800" b="1" dirty="0">
                <a:solidFill>
                  <a:schemeClr val="accent3">
                    <a:lumMod val="75000"/>
                  </a:schemeClr>
                </a:solidFill>
                <a:latin typeface="Lucida Handwriting" panose="03010101010101010101" pitchFamily="66" charset="0"/>
                <a:cs typeface="Times New Roman" panose="02020603050405020304" pitchFamily="18" charset="0"/>
              </a:rPr>
              <a:t>Conclusion</a:t>
            </a:r>
            <a:endParaRPr lang="en-IN" sz="2800" b="1" dirty="0">
              <a:solidFill>
                <a:schemeClr val="accent3">
                  <a:lumMod val="75000"/>
                </a:schemeClr>
              </a:solidFill>
              <a:latin typeface="Lucida Handwriting" panose="03010101010101010101" pitchFamily="66" charset="0"/>
              <a:cs typeface="Times New Roman" panose="02020603050405020304" pitchFamily="18" charset="0"/>
            </a:endParaRPr>
          </a:p>
        </p:txBody>
      </p:sp>
      <p:grpSp>
        <p:nvGrpSpPr>
          <p:cNvPr id="5" name="Google Shape;883;p47">
            <a:extLst>
              <a:ext uri="{FF2B5EF4-FFF2-40B4-BE49-F238E27FC236}">
                <a16:creationId xmlns:a16="http://schemas.microsoft.com/office/drawing/2014/main" id="{22634E72-61B0-48AC-A7AA-680D979EC363}"/>
              </a:ext>
            </a:extLst>
          </p:cNvPr>
          <p:cNvGrpSpPr/>
          <p:nvPr/>
        </p:nvGrpSpPr>
        <p:grpSpPr>
          <a:xfrm rot="845746">
            <a:off x="6095178" y="2701264"/>
            <a:ext cx="1941605" cy="2209367"/>
            <a:chOff x="3951850" y="2985350"/>
            <a:chExt cx="407950" cy="416500"/>
          </a:xfrm>
        </p:grpSpPr>
        <p:sp>
          <p:nvSpPr>
            <p:cNvPr id="6" name="Google Shape;884;p47">
              <a:extLst>
                <a:ext uri="{FF2B5EF4-FFF2-40B4-BE49-F238E27FC236}">
                  <a16:creationId xmlns:a16="http://schemas.microsoft.com/office/drawing/2014/main" id="{08F616C1-E754-4E0B-BE0C-93E97A0DAEDE}"/>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85;p47">
              <a:extLst>
                <a:ext uri="{FF2B5EF4-FFF2-40B4-BE49-F238E27FC236}">
                  <a16:creationId xmlns:a16="http://schemas.microsoft.com/office/drawing/2014/main" id="{8CFBE603-2141-45F6-9DF6-839209D49D84}"/>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86;p47">
              <a:extLst>
                <a:ext uri="{FF2B5EF4-FFF2-40B4-BE49-F238E27FC236}">
                  <a16:creationId xmlns:a16="http://schemas.microsoft.com/office/drawing/2014/main" id="{F78CE19D-F7DF-41D0-A351-8D18EB8DE84E}"/>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7;p47">
              <a:extLst>
                <a:ext uri="{FF2B5EF4-FFF2-40B4-BE49-F238E27FC236}">
                  <a16:creationId xmlns:a16="http://schemas.microsoft.com/office/drawing/2014/main" id="{E1E7B15D-511F-4745-9551-038BE58D8672}"/>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TextBox 9">
            <a:extLst>
              <a:ext uri="{FF2B5EF4-FFF2-40B4-BE49-F238E27FC236}">
                <a16:creationId xmlns:a16="http://schemas.microsoft.com/office/drawing/2014/main" id="{67C2BC05-FD89-4F89-9589-86AB8BBFE5B5}"/>
              </a:ext>
            </a:extLst>
          </p:cNvPr>
          <p:cNvSpPr txBox="1"/>
          <p:nvPr/>
        </p:nvSpPr>
        <p:spPr>
          <a:xfrm>
            <a:off x="200692" y="1247670"/>
            <a:ext cx="6001854" cy="3108543"/>
          </a:xfrm>
          <a:prstGeom prst="rect">
            <a:avLst/>
          </a:prstGeom>
          <a:noFill/>
        </p:spPr>
        <p:txBody>
          <a:bodyPr wrap="square">
            <a:spAutoFit/>
          </a:bodyPr>
          <a:lstStyle/>
          <a:p>
            <a:pPr marL="285750" indent="-285750">
              <a:buFont typeface="Wingdings" panose="05000000000000000000" pitchFamily="2" charset="2"/>
              <a:buChar char="Ø"/>
            </a:pPr>
            <a:r>
              <a:rPr lang="en-US" b="0" i="0" dirty="0">
                <a:solidFill>
                  <a:srgbClr val="000000"/>
                </a:solidFill>
                <a:effectLst/>
                <a:latin typeface="Times New Roman" panose="02020603050405020304" pitchFamily="18" charset="0"/>
                <a:cs typeface="Times New Roman" panose="02020603050405020304" pitchFamily="18" charset="0"/>
              </a:rPr>
              <a:t>As solar powered energy becomes increasingly popular, these phone chargers will rise in popularity as well. Because people are searching for new and improved forms of energy, solar energy is becoming a very appreciated idea. Fossil fuels and non-renewable energy sources are ways of the past. This is the way of the future. Solar powered phone chargers will soon be everywhere.</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Solar powered cell phone chargers can be a better alternative to electrical cell phone chargers.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i="0" dirty="0">
                <a:solidFill>
                  <a:srgbClr val="202124"/>
                </a:solidFill>
                <a:effectLst/>
                <a:latin typeface="Times New Roman" panose="02020603050405020304" pitchFamily="18" charset="0"/>
                <a:cs typeface="Times New Roman" panose="02020603050405020304" pitchFamily="18" charset="0"/>
              </a:rPr>
              <a:t>Solar act as good power supplies in bright sunlight. </a:t>
            </a:r>
            <a:r>
              <a:rPr lang="en-US" b="0" i="0" dirty="0">
                <a:solidFill>
                  <a:srgbClr val="202124"/>
                </a:solidFill>
                <a:effectLst/>
                <a:latin typeface="Times New Roman" panose="02020603050405020304" pitchFamily="18" charset="0"/>
                <a:cs typeface="Times New Roman" panose="02020603050405020304" pitchFamily="18" charset="0"/>
              </a:rPr>
              <a:t>The only problem is the unregulated voltage due to the variation in intensity of light. Voltage regulator is used to solve this problem by regulating the output voltage.</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7785537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7B947D-3F9D-428A-AE11-A670F8B5804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24</a:t>
            </a:fld>
            <a:endParaRPr lang="en"/>
          </a:p>
        </p:txBody>
      </p:sp>
      <p:sp>
        <p:nvSpPr>
          <p:cNvPr id="4" name="TextBox 3">
            <a:extLst>
              <a:ext uri="{FF2B5EF4-FFF2-40B4-BE49-F238E27FC236}">
                <a16:creationId xmlns:a16="http://schemas.microsoft.com/office/drawing/2014/main" id="{365F9C76-95AC-4604-82B2-F13606C2DDAC}"/>
              </a:ext>
            </a:extLst>
          </p:cNvPr>
          <p:cNvSpPr txBox="1"/>
          <p:nvPr/>
        </p:nvSpPr>
        <p:spPr>
          <a:xfrm>
            <a:off x="533400" y="535722"/>
            <a:ext cx="3566160" cy="523220"/>
          </a:xfrm>
          <a:prstGeom prst="rect">
            <a:avLst/>
          </a:prstGeom>
          <a:noFill/>
        </p:spPr>
        <p:txBody>
          <a:bodyPr wrap="square">
            <a:spAutoFit/>
          </a:bodyPr>
          <a:lstStyle/>
          <a:p>
            <a:r>
              <a:rPr lang="en-US" sz="2800" b="1" dirty="0">
                <a:solidFill>
                  <a:schemeClr val="accent2">
                    <a:lumMod val="50000"/>
                  </a:schemeClr>
                </a:solidFill>
                <a:latin typeface="Lucida Handwriting" panose="03010101010101010101" pitchFamily="66" charset="0"/>
                <a:cs typeface="Times New Roman" panose="02020603050405020304" pitchFamily="18" charset="0"/>
              </a:rPr>
              <a:t>Work Plan</a:t>
            </a:r>
            <a:endParaRPr lang="en-IN" sz="2800" b="1" dirty="0">
              <a:solidFill>
                <a:schemeClr val="accent2">
                  <a:lumMod val="50000"/>
                </a:schemeClr>
              </a:solidFill>
              <a:latin typeface="Lucida Handwriting" panose="03010101010101010101" pitchFamily="66" charset="0"/>
            </a:endParaRPr>
          </a:p>
        </p:txBody>
      </p:sp>
      <p:graphicFrame>
        <p:nvGraphicFramePr>
          <p:cNvPr id="5" name="Table 4">
            <a:extLst>
              <a:ext uri="{FF2B5EF4-FFF2-40B4-BE49-F238E27FC236}">
                <a16:creationId xmlns:a16="http://schemas.microsoft.com/office/drawing/2014/main" id="{4E046265-F183-487C-85AE-2986B67D0D5D}"/>
              </a:ext>
            </a:extLst>
          </p:cNvPr>
          <p:cNvGraphicFramePr>
            <a:graphicFrameLocks noGrp="1"/>
          </p:cNvGraphicFramePr>
          <p:nvPr>
            <p:extLst>
              <p:ext uri="{D42A27DB-BD31-4B8C-83A1-F6EECF244321}">
                <p14:modId xmlns:p14="http://schemas.microsoft.com/office/powerpoint/2010/main" val="2149033941"/>
              </p:ext>
            </p:extLst>
          </p:nvPr>
        </p:nvGraphicFramePr>
        <p:xfrm>
          <a:off x="1574165" y="1371600"/>
          <a:ext cx="5995670" cy="3440929"/>
        </p:xfrm>
        <a:graphic>
          <a:graphicData uri="http://schemas.openxmlformats.org/drawingml/2006/table">
            <a:tbl>
              <a:tblPr firstRow="1" bandRow="1">
                <a:tableStyleId>{5C22544A-7EE6-4342-B048-85BDC9FD1C3A}</a:tableStyleId>
              </a:tblPr>
              <a:tblGrid>
                <a:gridCol w="591780">
                  <a:extLst>
                    <a:ext uri="{9D8B030D-6E8A-4147-A177-3AD203B41FA5}">
                      <a16:colId xmlns:a16="http://schemas.microsoft.com/office/drawing/2014/main" val="1959611126"/>
                    </a:ext>
                  </a:extLst>
                </a:gridCol>
                <a:gridCol w="2071232">
                  <a:extLst>
                    <a:ext uri="{9D8B030D-6E8A-4147-A177-3AD203B41FA5}">
                      <a16:colId xmlns:a16="http://schemas.microsoft.com/office/drawing/2014/main" val="654445104"/>
                    </a:ext>
                  </a:extLst>
                </a:gridCol>
                <a:gridCol w="1572890">
                  <a:extLst>
                    <a:ext uri="{9D8B030D-6E8A-4147-A177-3AD203B41FA5}">
                      <a16:colId xmlns:a16="http://schemas.microsoft.com/office/drawing/2014/main" val="3665156986"/>
                    </a:ext>
                  </a:extLst>
                </a:gridCol>
                <a:gridCol w="1759768">
                  <a:extLst>
                    <a:ext uri="{9D8B030D-6E8A-4147-A177-3AD203B41FA5}">
                      <a16:colId xmlns:a16="http://schemas.microsoft.com/office/drawing/2014/main" val="1765344388"/>
                    </a:ext>
                  </a:extLst>
                </a:gridCol>
              </a:tblGrid>
              <a:tr h="792510">
                <a:tc>
                  <a:txBody>
                    <a:bodyPr/>
                    <a:lstStyle/>
                    <a:p>
                      <a:pPr algn="ctr"/>
                      <a:r>
                        <a:rPr lang="en-US" sz="1400" dirty="0">
                          <a:latin typeface="Times New Roman" panose="02020603050405020304" pitchFamily="18" charset="0"/>
                          <a:cs typeface="Times New Roman" panose="02020603050405020304" pitchFamily="18" charset="0"/>
                        </a:rPr>
                        <a:t>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Literature survey with detail</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27/09/2021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8045710"/>
                  </a:ext>
                </a:extLst>
              </a:tr>
              <a:tr h="535953">
                <a:tc>
                  <a:txBody>
                    <a:bodyPr/>
                    <a:lstStyle/>
                    <a:p>
                      <a:pPr algn="ctr"/>
                      <a:r>
                        <a:rPr lang="en-US" sz="1400" dirty="0">
                          <a:latin typeface="Times New Roman" panose="02020603050405020304" pitchFamily="18" charset="0"/>
                          <a:cs typeface="Times New Roman" panose="02020603050405020304" pitchFamily="18" charset="0"/>
                        </a:rPr>
                        <a:t>2</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Planning</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15/10/2021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92499941"/>
                  </a:ext>
                </a:extLst>
              </a:tr>
              <a:tr h="550625">
                <a:tc>
                  <a:txBody>
                    <a:bodyPr/>
                    <a:lstStyle/>
                    <a:p>
                      <a:pPr algn="ctr"/>
                      <a:r>
                        <a:rPr lang="en-US" sz="1400" dirty="0">
                          <a:latin typeface="Times New Roman" panose="02020603050405020304" pitchFamily="18" charset="0"/>
                          <a:cs typeface="Times New Roman" panose="02020603050405020304" pitchFamily="18" charset="0"/>
                        </a:rPr>
                        <a:t>3</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Design</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30/10/2021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IN" sz="14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9446692"/>
                  </a:ext>
                </a:extLst>
              </a:tr>
              <a:tr h="532572">
                <a:tc>
                  <a:txBody>
                    <a:bodyPr/>
                    <a:lstStyle/>
                    <a:p>
                      <a:pPr algn="ctr"/>
                      <a:r>
                        <a:rPr lang="en-US" sz="1400" dirty="0">
                          <a:latin typeface="Times New Roman" panose="02020603050405020304" pitchFamily="18" charset="0"/>
                          <a:cs typeface="Times New Roman" panose="02020603050405020304" pitchFamily="18" charset="0"/>
                        </a:rPr>
                        <a:t>4</a:t>
                      </a:r>
                    </a:p>
                  </a:txBody>
                  <a:tcPr/>
                </a:tc>
                <a:tc>
                  <a:txBody>
                    <a:bodyPr/>
                    <a:lstStyle/>
                    <a:p>
                      <a:pPr algn="ctr"/>
                      <a:r>
                        <a:rPr lang="en-US" sz="1800" kern="1200" dirty="0">
                          <a:solidFill>
                            <a:schemeClr val="dk1"/>
                          </a:solidFill>
                          <a:effectLst/>
                          <a:latin typeface="+mn-lt"/>
                          <a:ea typeface="+mn-ea"/>
                          <a:cs typeface="+mn-cs"/>
                        </a:rPr>
                        <a:t>Implementation</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20/11/2021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13100674"/>
                  </a:ext>
                </a:extLst>
              </a:tr>
              <a:tr h="1029269">
                <a:tc>
                  <a:txBody>
                    <a:bodyPr/>
                    <a:lstStyle/>
                    <a:p>
                      <a:pPr algn="ctr"/>
                      <a:endParaRPr lang="en-US" sz="1400" dirty="0">
                        <a:latin typeface="Times New Roman" panose="02020603050405020304" pitchFamily="18" charset="0"/>
                        <a:cs typeface="Times New Roman" panose="02020603050405020304" pitchFamily="18" charset="0"/>
                      </a:endParaRPr>
                    </a:p>
                    <a:p>
                      <a:pPr algn="ctr"/>
                      <a:r>
                        <a:rPr lang="en-IN" sz="1400" dirty="0">
                          <a:latin typeface="Times New Roman" panose="02020603050405020304" pitchFamily="18" charset="0"/>
                          <a:cs typeface="Times New Roman" panose="02020603050405020304" pitchFamily="18" charset="0"/>
                        </a:rPr>
                        <a:t>5</a:t>
                      </a:r>
                    </a:p>
                    <a:p>
                      <a:pPr algn="ctr"/>
                      <a:endParaRPr lang="en-IN"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validation</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800" kern="1200" dirty="0">
                          <a:solidFill>
                            <a:schemeClr val="dk1"/>
                          </a:solidFill>
                          <a:effectLst/>
                          <a:latin typeface="+mn-lt"/>
                          <a:ea typeface="+mn-ea"/>
                          <a:cs typeface="+mn-cs"/>
                        </a:rPr>
                        <a:t>30/11/2021</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3265015"/>
                  </a:ext>
                </a:extLst>
              </a:tr>
            </a:tbl>
          </a:graphicData>
        </a:graphic>
      </p:graphicFrame>
      <p:sp>
        <p:nvSpPr>
          <p:cNvPr id="7" name="TextBox 6">
            <a:extLst>
              <a:ext uri="{FF2B5EF4-FFF2-40B4-BE49-F238E27FC236}">
                <a16:creationId xmlns:a16="http://schemas.microsoft.com/office/drawing/2014/main" id="{9A20C637-8A9A-4CBA-8C52-BA3CA6B68168}"/>
              </a:ext>
            </a:extLst>
          </p:cNvPr>
          <p:cNvSpPr txBox="1"/>
          <p:nvPr/>
        </p:nvSpPr>
        <p:spPr>
          <a:xfrm>
            <a:off x="533400" y="1160562"/>
            <a:ext cx="784860" cy="646331"/>
          </a:xfrm>
          <a:prstGeom prst="rect">
            <a:avLst/>
          </a:prstGeom>
          <a:noFill/>
        </p:spPr>
        <p:txBody>
          <a:bodyPr wrap="square">
            <a:spAutoFit/>
          </a:bodyPr>
          <a:lstStyle/>
          <a:p>
            <a:r>
              <a:rPr lang="en" sz="3600" dirty="0">
                <a:solidFill>
                  <a:srgbClr val="01597F"/>
                </a:solidFill>
                <a:latin typeface="Titillium Web"/>
                <a:ea typeface="Titillium Web"/>
                <a:cs typeface="Titillium Web"/>
                <a:sym typeface="Titillium Web"/>
              </a:rPr>
              <a:t>👉</a:t>
            </a:r>
            <a:endParaRPr lang="en-IN" sz="3600" dirty="0"/>
          </a:p>
        </p:txBody>
      </p:sp>
    </p:spTree>
    <p:extLst>
      <p:ext uri="{BB962C8B-B14F-4D97-AF65-F5344CB8AC3E}">
        <p14:creationId xmlns:p14="http://schemas.microsoft.com/office/powerpoint/2010/main" val="1376495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4ACE92-A793-406B-95FB-133113B1E23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25</a:t>
            </a:fld>
            <a:endParaRPr lang="en"/>
          </a:p>
        </p:txBody>
      </p:sp>
      <p:sp>
        <p:nvSpPr>
          <p:cNvPr id="7" name="TextBox 6">
            <a:extLst>
              <a:ext uri="{FF2B5EF4-FFF2-40B4-BE49-F238E27FC236}">
                <a16:creationId xmlns:a16="http://schemas.microsoft.com/office/drawing/2014/main" id="{F74CF099-6AED-4586-8C9E-2E1F2C8C1834}"/>
              </a:ext>
            </a:extLst>
          </p:cNvPr>
          <p:cNvSpPr txBox="1"/>
          <p:nvPr/>
        </p:nvSpPr>
        <p:spPr>
          <a:xfrm>
            <a:off x="-1187400" y="74628"/>
            <a:ext cx="4572000" cy="830997"/>
          </a:xfrm>
          <a:prstGeom prst="rect">
            <a:avLst/>
          </a:prstGeom>
          <a:noFill/>
        </p:spPr>
        <p:txBody>
          <a:bodyPr wrap="square">
            <a:spAutoFit/>
          </a:bodyPr>
          <a:lstStyle/>
          <a:p>
            <a:pPr algn="ctr"/>
            <a:r>
              <a:rPr lang="en-US" sz="2800" b="1" dirty="0">
                <a:solidFill>
                  <a:schemeClr val="accent1">
                    <a:lumMod val="50000"/>
                  </a:schemeClr>
                </a:solidFill>
                <a:latin typeface="Lucida Handwriting" panose="03010101010101010101" pitchFamily="66" charset="0"/>
                <a:cs typeface="Times New Roman" panose="02020603050405020304" pitchFamily="18" charset="0"/>
              </a:rPr>
              <a:t>Reference</a:t>
            </a:r>
            <a:r>
              <a:rPr lang="en-US" sz="4800" b="1" dirty="0">
                <a:solidFill>
                  <a:schemeClr val="accent1">
                    <a:lumMod val="50000"/>
                  </a:schemeClr>
                </a:solidFill>
                <a:latin typeface="Lucida Handwriting" panose="03010101010101010101" pitchFamily="66" charset="0"/>
                <a:cs typeface="Times New Roman" panose="02020603050405020304" pitchFamily="18" charset="0"/>
              </a:rPr>
              <a:t> </a:t>
            </a:r>
            <a:endParaRPr lang="en-IN" sz="4800" b="1" dirty="0">
              <a:solidFill>
                <a:schemeClr val="accent1">
                  <a:lumMod val="50000"/>
                </a:schemeClr>
              </a:solidFill>
              <a:latin typeface="Lucida Handwriting" panose="03010101010101010101" pitchFamily="66" charset="0"/>
              <a:cs typeface="Times New Roman" panose="02020603050405020304" pitchFamily="18" charset="0"/>
            </a:endParaRPr>
          </a:p>
        </p:txBody>
      </p:sp>
      <p:sp>
        <p:nvSpPr>
          <p:cNvPr id="12" name="TextBox 11">
            <a:extLst>
              <a:ext uri="{FF2B5EF4-FFF2-40B4-BE49-F238E27FC236}">
                <a16:creationId xmlns:a16="http://schemas.microsoft.com/office/drawing/2014/main" id="{20191E2B-8254-4369-88C6-642762DD544B}"/>
              </a:ext>
            </a:extLst>
          </p:cNvPr>
          <p:cNvSpPr txBox="1"/>
          <p:nvPr/>
        </p:nvSpPr>
        <p:spPr>
          <a:xfrm>
            <a:off x="91531" y="788547"/>
            <a:ext cx="7947660" cy="4254819"/>
          </a:xfrm>
          <a:prstGeom prst="rect">
            <a:avLst/>
          </a:prstGeom>
          <a:noFill/>
        </p:spPr>
        <p:txBody>
          <a:bodyPr wrap="square">
            <a:spAutoFit/>
          </a:bodyPr>
          <a:lstStyle/>
          <a:p>
            <a:pPr>
              <a:lnSpc>
                <a:spcPct val="150000"/>
              </a:lnSpc>
            </a:pPr>
            <a:r>
              <a:rPr lang="en-US" sz="1400" dirty="0">
                <a:solidFill>
                  <a:schemeClr val="tx2">
                    <a:lumMod val="50000"/>
                  </a:schemeClr>
                </a:solidFill>
                <a:latin typeface="Times New Roman" panose="02020603050405020304" pitchFamily="18" charset="0"/>
                <a:cs typeface="Times New Roman" panose="02020603050405020304" pitchFamily="18" charset="0"/>
              </a:rPr>
              <a:t>1. Askari  Mohammad  Bagher, Mirzaei  Mahmoud Abadi  Vahid,  </a:t>
            </a:r>
            <a:r>
              <a:rPr lang="en-US" sz="1400" dirty="0" err="1">
                <a:solidFill>
                  <a:schemeClr val="tx2">
                    <a:lumMod val="50000"/>
                  </a:schemeClr>
                </a:solidFill>
                <a:latin typeface="Times New Roman" panose="02020603050405020304" pitchFamily="18" charset="0"/>
                <a:cs typeface="Times New Roman" panose="02020603050405020304" pitchFamily="18" charset="0"/>
              </a:rPr>
              <a:t>Mirhabibi</a:t>
            </a:r>
            <a:r>
              <a:rPr lang="en-US" sz="1400" dirty="0">
                <a:solidFill>
                  <a:schemeClr val="tx2">
                    <a:lumMod val="50000"/>
                  </a:schemeClr>
                </a:solidFill>
                <a:latin typeface="Times New Roman" panose="02020603050405020304" pitchFamily="18" charset="0"/>
                <a:cs typeface="Times New Roman" panose="02020603050405020304" pitchFamily="18" charset="0"/>
              </a:rPr>
              <a:t> Mohsen.  “Types of Solar  Cells and Application”. American  Journal of Optics and </a:t>
            </a:r>
            <a:r>
              <a:rPr lang="en-US" sz="1400" dirty="0" err="1">
                <a:solidFill>
                  <a:schemeClr val="tx2">
                    <a:lumMod val="50000"/>
                  </a:schemeClr>
                </a:solidFill>
                <a:latin typeface="Times New Roman" panose="02020603050405020304" pitchFamily="18" charset="0"/>
                <a:cs typeface="Times New Roman" panose="02020603050405020304" pitchFamily="18" charset="0"/>
              </a:rPr>
              <a:t>Photonics.Vol</a:t>
            </a:r>
            <a:r>
              <a:rPr lang="en-US" sz="1400" dirty="0">
                <a:solidFill>
                  <a:schemeClr val="tx2">
                    <a:lumMod val="50000"/>
                  </a:schemeClr>
                </a:solidFill>
                <a:latin typeface="Times New Roman" panose="02020603050405020304" pitchFamily="18" charset="0"/>
                <a:cs typeface="Times New Roman" panose="02020603050405020304" pitchFamily="18" charset="0"/>
              </a:rPr>
              <a:t>. 3, No. 5, 2015, pp. 94-113. </a:t>
            </a:r>
            <a:r>
              <a:rPr lang="en-US" sz="1400" dirty="0" err="1">
                <a:solidFill>
                  <a:schemeClr val="tx2">
                    <a:lumMod val="50000"/>
                  </a:schemeClr>
                </a:solidFill>
                <a:latin typeface="Times New Roman" panose="02020603050405020304" pitchFamily="18" charset="0"/>
                <a:cs typeface="Times New Roman" panose="02020603050405020304" pitchFamily="18" charset="0"/>
              </a:rPr>
              <a:t>doi</a:t>
            </a:r>
            <a:r>
              <a:rPr lang="en-US" sz="1400" dirty="0">
                <a:solidFill>
                  <a:schemeClr val="tx2">
                    <a:lumMod val="50000"/>
                  </a:schemeClr>
                </a:solidFill>
                <a:latin typeface="Times New Roman" panose="02020603050405020304" pitchFamily="18" charset="0"/>
                <a:cs typeface="Times New Roman" panose="02020603050405020304" pitchFamily="18" charset="0"/>
              </a:rPr>
              <a:t>: 10.11648/j.ajop.20150305.17</a:t>
            </a:r>
          </a:p>
          <a:p>
            <a:pPr>
              <a:lnSpc>
                <a:spcPct val="150000"/>
              </a:lnSpc>
            </a:pPr>
            <a:r>
              <a:rPr lang="en-US" sz="1400" dirty="0">
                <a:solidFill>
                  <a:schemeClr val="tx2">
                    <a:lumMod val="50000"/>
                  </a:schemeClr>
                </a:solidFill>
                <a:latin typeface="Times New Roman" panose="02020603050405020304" pitchFamily="18" charset="0"/>
                <a:cs typeface="Times New Roman" panose="02020603050405020304" pitchFamily="18" charset="0"/>
              </a:rPr>
              <a:t>2. N. Gupta,  G. F. </a:t>
            </a:r>
            <a:r>
              <a:rPr lang="en-US" sz="1400" dirty="0" err="1">
                <a:solidFill>
                  <a:schemeClr val="tx2">
                    <a:lumMod val="50000"/>
                  </a:schemeClr>
                </a:solidFill>
                <a:latin typeface="Times New Roman" panose="02020603050405020304" pitchFamily="18" charset="0"/>
                <a:cs typeface="Times New Roman" panose="02020603050405020304" pitchFamily="18" charset="0"/>
              </a:rPr>
              <a:t>Alapatt</a:t>
            </a:r>
            <a:r>
              <a:rPr lang="en-US" sz="1400" dirty="0">
                <a:solidFill>
                  <a:schemeClr val="tx2">
                    <a:lumMod val="50000"/>
                  </a:schemeClr>
                </a:solidFill>
                <a:latin typeface="Times New Roman" panose="02020603050405020304" pitchFamily="18" charset="0"/>
                <a:cs typeface="Times New Roman" panose="02020603050405020304" pitchFamily="18" charset="0"/>
              </a:rPr>
              <a:t>,  R. </a:t>
            </a:r>
            <a:r>
              <a:rPr lang="en-US" sz="1400" dirty="0" err="1">
                <a:solidFill>
                  <a:schemeClr val="tx2">
                    <a:lumMod val="50000"/>
                  </a:schemeClr>
                </a:solidFill>
                <a:latin typeface="Times New Roman" panose="02020603050405020304" pitchFamily="18" charset="0"/>
                <a:cs typeface="Times New Roman" panose="02020603050405020304" pitchFamily="18" charset="0"/>
              </a:rPr>
              <a:t>Podila</a:t>
            </a:r>
            <a:r>
              <a:rPr lang="en-US" sz="1400" dirty="0">
                <a:solidFill>
                  <a:schemeClr val="tx2">
                    <a:lumMod val="50000"/>
                  </a:schemeClr>
                </a:solidFill>
                <a:latin typeface="Times New Roman" panose="02020603050405020304" pitchFamily="18" charset="0"/>
                <a:cs typeface="Times New Roman" panose="02020603050405020304" pitchFamily="18" charset="0"/>
              </a:rPr>
              <a:t>, R.  Singh, K.F.  Poole, (2009). "Prospects of Nanostructure-Based  Solar Cells  for  Manufacturing Future  Generations of Photovoltaic Modules". International Journal of Photo energy 2009: 1. doi:10.1155/2009/154059.</a:t>
            </a:r>
          </a:p>
          <a:p>
            <a:pPr>
              <a:lnSpc>
                <a:spcPct val="150000"/>
              </a:lnSpc>
            </a:pPr>
            <a:r>
              <a:rPr lang="en-US" sz="1400" dirty="0">
                <a:solidFill>
                  <a:schemeClr val="tx2">
                    <a:lumMod val="50000"/>
                  </a:schemeClr>
                </a:solidFill>
                <a:latin typeface="Times New Roman" panose="02020603050405020304" pitchFamily="18" charset="0"/>
                <a:cs typeface="Times New Roman" panose="02020603050405020304" pitchFamily="18" charset="0"/>
              </a:rPr>
              <a:t>3.  Solar Electricity Engineering of Photovoltaic System, by </a:t>
            </a:r>
            <a:r>
              <a:rPr lang="en-US" sz="1400" dirty="0" err="1">
                <a:solidFill>
                  <a:schemeClr val="tx2">
                    <a:lumMod val="50000"/>
                  </a:schemeClr>
                </a:solidFill>
                <a:latin typeface="Times New Roman" panose="02020603050405020304" pitchFamily="18" charset="0"/>
                <a:cs typeface="Times New Roman" panose="02020603050405020304" pitchFamily="18" charset="0"/>
              </a:rPr>
              <a:t>Lorezo</a:t>
            </a:r>
            <a:r>
              <a:rPr lang="en-US" sz="1400" dirty="0">
                <a:solidFill>
                  <a:schemeClr val="tx2">
                    <a:lumMod val="50000"/>
                  </a:schemeClr>
                </a:solidFill>
                <a:latin typeface="Times New Roman" panose="02020603050405020304" pitchFamily="18" charset="0"/>
                <a:cs typeface="Times New Roman" panose="02020603050405020304" pitchFamily="18" charset="0"/>
              </a:rPr>
              <a:t> E</a:t>
            </a:r>
          </a:p>
          <a:p>
            <a:pPr marL="284400" indent="-284400">
              <a:lnSpc>
                <a:spcPct val="150000"/>
              </a:lnSpc>
            </a:pPr>
            <a:r>
              <a:rPr lang="en-US" sz="1400" dirty="0">
                <a:solidFill>
                  <a:schemeClr val="tx2">
                    <a:lumMod val="50000"/>
                  </a:schemeClr>
                </a:solidFill>
                <a:latin typeface="Times New Roman" panose="02020603050405020304" pitchFamily="18" charset="0"/>
                <a:cs typeface="Times New Roman" panose="02020603050405020304" pitchFamily="18" charset="0"/>
              </a:rPr>
              <a:t>4. Yadav, A. and Kumar, P. (2015) Enhancement in Efficiency of PV Cell through P&amp;O Algorithm. International Jour-</a:t>
            </a:r>
            <a:r>
              <a:rPr lang="en-US" sz="1400" dirty="0" err="1">
                <a:solidFill>
                  <a:schemeClr val="tx2">
                    <a:lumMod val="50000"/>
                  </a:schemeClr>
                </a:solidFill>
                <a:latin typeface="Times New Roman" panose="02020603050405020304" pitchFamily="18" charset="0"/>
                <a:cs typeface="Times New Roman" panose="02020603050405020304" pitchFamily="18" charset="0"/>
              </a:rPr>
              <a:t>nal</a:t>
            </a:r>
            <a:r>
              <a:rPr lang="en-US" sz="1400" dirty="0">
                <a:solidFill>
                  <a:schemeClr val="tx2">
                    <a:lumMod val="50000"/>
                  </a:schemeClr>
                </a:solidFill>
                <a:latin typeface="Times New Roman" panose="02020603050405020304" pitchFamily="18" charset="0"/>
                <a:cs typeface="Times New Roman" panose="02020603050405020304" pitchFamily="18" charset="0"/>
              </a:rPr>
              <a:t> for Technological Research in Engineering, 2, 2642-2644.</a:t>
            </a:r>
          </a:p>
          <a:p>
            <a:pPr marL="284400" indent="-284400">
              <a:lnSpc>
                <a:spcPct val="150000"/>
              </a:lnSpc>
            </a:pPr>
            <a:r>
              <a:rPr lang="en-US" sz="1400" dirty="0">
                <a:solidFill>
                  <a:schemeClr val="tx2">
                    <a:lumMod val="50000"/>
                  </a:schemeClr>
                </a:solidFill>
                <a:latin typeface="Times New Roman" panose="02020603050405020304" pitchFamily="18" charset="0"/>
                <a:cs typeface="Times New Roman" panose="02020603050405020304" pitchFamily="18" charset="0"/>
              </a:rPr>
              <a:t>5. Chu, Y. and </a:t>
            </a:r>
            <a:r>
              <a:rPr lang="en-US" sz="1400" dirty="0" err="1">
                <a:solidFill>
                  <a:schemeClr val="tx2">
                    <a:lumMod val="50000"/>
                  </a:schemeClr>
                </a:solidFill>
                <a:latin typeface="Times New Roman" panose="02020603050405020304" pitchFamily="18" charset="0"/>
                <a:cs typeface="Times New Roman" panose="02020603050405020304" pitchFamily="18" charset="0"/>
              </a:rPr>
              <a:t>Meisen</a:t>
            </a:r>
            <a:r>
              <a:rPr lang="en-US" sz="1400" dirty="0">
                <a:solidFill>
                  <a:schemeClr val="tx2">
                    <a:lumMod val="50000"/>
                  </a:schemeClr>
                </a:solidFill>
                <a:latin typeface="Times New Roman" panose="02020603050405020304" pitchFamily="18" charset="0"/>
                <a:cs typeface="Times New Roman" panose="02020603050405020304" pitchFamily="18" charset="0"/>
              </a:rPr>
              <a:t>, P. (2011) Review and Comparison of Different Solar Energy Technologies. Report of Global S. Sharma et al.   1153 Energy Network Institute (GENI), Diego. </a:t>
            </a:r>
          </a:p>
          <a:p>
            <a:pPr marL="284400" indent="-284400">
              <a:lnSpc>
                <a:spcPct val="150000"/>
              </a:lnSpc>
            </a:pPr>
            <a:r>
              <a:rPr lang="en-US" dirty="0">
                <a:solidFill>
                  <a:schemeClr val="tx2">
                    <a:lumMod val="50000"/>
                  </a:schemeClr>
                </a:solidFill>
                <a:latin typeface="Times New Roman" panose="02020603050405020304" pitchFamily="18" charset="0"/>
                <a:cs typeface="Times New Roman" panose="02020603050405020304" pitchFamily="18" charset="0"/>
              </a:rPr>
              <a:t>6. </a:t>
            </a:r>
            <a:endParaRPr lang="en-US" sz="1400" dirty="0">
              <a:solidFill>
                <a:schemeClr val="tx2">
                  <a:lumMod val="50000"/>
                </a:schemeClr>
              </a:solidFill>
              <a:latin typeface="Times New Roman" panose="02020603050405020304" pitchFamily="18" charset="0"/>
              <a:cs typeface="Times New Roman" panose="02020603050405020304" pitchFamily="18" charset="0"/>
            </a:endParaRPr>
          </a:p>
          <a:p>
            <a:pPr marL="284400" indent="-284400">
              <a:lnSpc>
                <a:spcPct val="150000"/>
              </a:lnSpc>
            </a:pPr>
            <a:endParaRPr lang="en-US" sz="1400" dirty="0">
              <a:solidFill>
                <a:schemeClr val="tx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52455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58"/>
        <p:cNvGrpSpPr/>
        <p:nvPr/>
      </p:nvGrpSpPr>
      <p:grpSpPr>
        <a:xfrm>
          <a:off x="0" y="0"/>
          <a:ext cx="0" cy="0"/>
          <a:chOff x="0" y="0"/>
          <a:chExt cx="0" cy="0"/>
        </a:xfrm>
      </p:grpSpPr>
      <p:sp>
        <p:nvSpPr>
          <p:cNvPr id="4059" name="Google Shape;4059;p35"/>
          <p:cNvSpPr txBox="1">
            <a:spLocks noGrp="1"/>
          </p:cNvSpPr>
          <p:nvPr>
            <p:ph type="ctrTitle" idx="4294967295"/>
          </p:nvPr>
        </p:nvSpPr>
        <p:spPr>
          <a:xfrm>
            <a:off x="685800" y="745150"/>
            <a:ext cx="5341620" cy="147989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9600" b="1" dirty="0">
                <a:solidFill>
                  <a:srgbClr val="80BFB7"/>
                </a:solidFill>
              </a:rPr>
              <a:t>THANKS!</a:t>
            </a:r>
            <a:endParaRPr sz="9600" b="1" dirty="0">
              <a:solidFill>
                <a:srgbClr val="80BFB7"/>
              </a:solidFill>
            </a:endParaRPr>
          </a:p>
        </p:txBody>
      </p:sp>
      <p:sp>
        <p:nvSpPr>
          <p:cNvPr id="4062" name="Google Shape;4062;p3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26</a:t>
            </a:fld>
            <a:endParaRPr/>
          </a:p>
        </p:txBody>
      </p:sp>
      <p:sp>
        <p:nvSpPr>
          <p:cNvPr id="7" name="TextBox 6">
            <a:extLst>
              <a:ext uri="{FF2B5EF4-FFF2-40B4-BE49-F238E27FC236}">
                <a16:creationId xmlns:a16="http://schemas.microsoft.com/office/drawing/2014/main" id="{6C6E2CC7-F638-4D5D-B315-6457C62B0278}"/>
              </a:ext>
            </a:extLst>
          </p:cNvPr>
          <p:cNvSpPr txBox="1"/>
          <p:nvPr/>
        </p:nvSpPr>
        <p:spPr>
          <a:xfrm>
            <a:off x="754380" y="2087464"/>
            <a:ext cx="1026360" cy="830997"/>
          </a:xfrm>
          <a:prstGeom prst="rect">
            <a:avLst/>
          </a:prstGeom>
          <a:noFill/>
        </p:spPr>
        <p:txBody>
          <a:bodyPr wrap="square">
            <a:spAutoFit/>
          </a:bodyPr>
          <a:lstStyle/>
          <a:p>
            <a:r>
              <a:rPr lang="en" sz="4800" dirty="0">
                <a:solidFill>
                  <a:srgbClr val="01597F"/>
                </a:solidFill>
                <a:latin typeface="Titillium Web"/>
                <a:ea typeface="Titillium Web"/>
                <a:cs typeface="Titillium Web"/>
                <a:sym typeface="Titillium Web"/>
              </a:rPr>
              <a:t>📖</a:t>
            </a:r>
            <a:endParaRPr lang="en-IN" sz="4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49"/>
        <p:cNvGrpSpPr/>
        <p:nvPr/>
      </p:nvGrpSpPr>
      <p:grpSpPr>
        <a:xfrm>
          <a:off x="0" y="0"/>
          <a:ext cx="0" cy="0"/>
          <a:chOff x="0" y="0"/>
          <a:chExt cx="0" cy="0"/>
        </a:xfrm>
      </p:grpSpPr>
      <p:sp>
        <p:nvSpPr>
          <p:cNvPr id="3853" name="Google Shape;3853;p1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a:t>
            </a:fld>
            <a:endParaRPr/>
          </a:p>
        </p:txBody>
      </p:sp>
      <p:pic>
        <p:nvPicPr>
          <p:cNvPr id="4" name="Picture 3">
            <a:extLst>
              <a:ext uri="{FF2B5EF4-FFF2-40B4-BE49-F238E27FC236}">
                <a16:creationId xmlns:a16="http://schemas.microsoft.com/office/drawing/2014/main" id="{441B6BD0-46FD-4B89-A5B2-EF5FB7CB1EA9}"/>
              </a:ext>
            </a:extLst>
          </p:cNvPr>
          <p:cNvPicPr>
            <a:picLocks noChangeAspect="1"/>
          </p:cNvPicPr>
          <p:nvPr/>
        </p:nvPicPr>
        <p:blipFill>
          <a:blip r:embed="rId3"/>
          <a:stretch>
            <a:fillRect/>
          </a:stretch>
        </p:blipFill>
        <p:spPr>
          <a:xfrm>
            <a:off x="1" y="1642199"/>
            <a:ext cx="2987039" cy="3524547"/>
          </a:xfrm>
          <a:prstGeom prst="rect">
            <a:avLst/>
          </a:prstGeom>
        </p:spPr>
      </p:pic>
      <p:sp>
        <p:nvSpPr>
          <p:cNvPr id="10" name="TextBox 9">
            <a:extLst>
              <a:ext uri="{FF2B5EF4-FFF2-40B4-BE49-F238E27FC236}">
                <a16:creationId xmlns:a16="http://schemas.microsoft.com/office/drawing/2014/main" id="{4C4B8414-68D1-444F-BCA1-D6BBA3CE2D17}"/>
              </a:ext>
            </a:extLst>
          </p:cNvPr>
          <p:cNvSpPr txBox="1"/>
          <p:nvPr/>
        </p:nvSpPr>
        <p:spPr>
          <a:xfrm>
            <a:off x="906780" y="467708"/>
            <a:ext cx="4572000" cy="584775"/>
          </a:xfrm>
          <a:prstGeom prst="rect">
            <a:avLst/>
          </a:prstGeom>
          <a:noFill/>
        </p:spPr>
        <p:txBody>
          <a:bodyPr wrap="square">
            <a:spAutoFit/>
          </a:bodyPr>
          <a:lstStyle/>
          <a:p>
            <a:r>
              <a:rPr kumimoji="0" lang="en-US" sz="3200" b="1" i="1" u="none" strike="noStrike" kern="1200" cap="none" spc="0" normalizeH="0" baseline="0" noProof="0" dirty="0">
                <a:ln>
                  <a:noFill/>
                </a:ln>
                <a:solidFill>
                  <a:schemeClr val="bg2">
                    <a:lumMod val="75000"/>
                  </a:schemeClr>
                </a:solidFill>
                <a:effectLst/>
                <a:uLnTx/>
                <a:uFillTx/>
                <a:latin typeface="Lucida Handwriting" panose="03010101010101010101" pitchFamily="66" charset="0"/>
                <a:ea typeface="+mj-ea"/>
                <a:cs typeface="+mj-cs"/>
              </a:rPr>
              <a:t>Introduction</a:t>
            </a:r>
            <a:endParaRPr lang="en-IN" sz="3200" b="1" dirty="0">
              <a:solidFill>
                <a:schemeClr val="bg2">
                  <a:lumMod val="75000"/>
                </a:schemeClr>
              </a:solidFill>
              <a:latin typeface="Lucida Handwriting" panose="03010101010101010101" pitchFamily="66" charset="0"/>
            </a:endParaRPr>
          </a:p>
        </p:txBody>
      </p:sp>
      <p:sp>
        <p:nvSpPr>
          <p:cNvPr id="12" name="TextBox 11">
            <a:extLst>
              <a:ext uri="{FF2B5EF4-FFF2-40B4-BE49-F238E27FC236}">
                <a16:creationId xmlns:a16="http://schemas.microsoft.com/office/drawing/2014/main" id="{A34D02DA-8F4E-488D-B8E1-CB41B0D5DF0D}"/>
              </a:ext>
            </a:extLst>
          </p:cNvPr>
          <p:cNvSpPr txBox="1"/>
          <p:nvPr/>
        </p:nvSpPr>
        <p:spPr>
          <a:xfrm>
            <a:off x="3756660" y="1642199"/>
            <a:ext cx="3444240" cy="2554545"/>
          </a:xfrm>
          <a:prstGeom prst="rect">
            <a:avLst/>
          </a:prstGeom>
          <a:noFill/>
        </p:spPr>
        <p:txBody>
          <a:bodyPr wrap="square">
            <a:spAutoFit/>
          </a:bodyPr>
          <a:lstStyle/>
          <a:p>
            <a:r>
              <a:rPr lang="en-US" sz="1600" i="0" dirty="0">
                <a:solidFill>
                  <a:schemeClr val="accent2">
                    <a:lumMod val="75000"/>
                  </a:schemeClr>
                </a:solidFill>
                <a:effectLst/>
                <a:latin typeface="Times New Roman" panose="02020603050405020304" pitchFamily="18" charset="0"/>
                <a:cs typeface="Times New Roman" panose="02020603050405020304" pitchFamily="18" charset="0"/>
              </a:rPr>
              <a:t>A solar charger is a charger that employs solar energy to supply electricity to devices or batteries. They are generally portable.</a:t>
            </a:r>
          </a:p>
          <a:p>
            <a:endParaRPr lang="en-US" sz="1600" i="0" dirty="0">
              <a:solidFill>
                <a:schemeClr val="accent2">
                  <a:lumMod val="75000"/>
                </a:schemeClr>
              </a:solidFill>
              <a:effectLst/>
              <a:latin typeface="Times New Roman" panose="02020603050405020304" pitchFamily="18" charset="0"/>
              <a:cs typeface="Times New Roman" panose="02020603050405020304" pitchFamily="18" charset="0"/>
            </a:endParaRPr>
          </a:p>
          <a:p>
            <a:r>
              <a:rPr lang="en-US" sz="1600" i="0" dirty="0">
                <a:solidFill>
                  <a:schemeClr val="accent2">
                    <a:lumMod val="75000"/>
                  </a:schemeClr>
                </a:solidFill>
                <a:effectLst/>
                <a:latin typeface="Times New Roman" panose="02020603050405020304" pitchFamily="18" charset="0"/>
                <a:cs typeface="Times New Roman" panose="02020603050405020304" pitchFamily="18" charset="0"/>
              </a:rPr>
              <a:t> Examples of solar chargers in popular use include: Small portable models designed to charge a range of different mobile phones, cell phones, iPods or other portable audio equipment.</a:t>
            </a:r>
            <a:endParaRPr lang="en-IN" sz="1600" dirty="0">
              <a:solidFill>
                <a:schemeClr val="accent2">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57"/>
        <p:cNvGrpSpPr/>
        <p:nvPr/>
      </p:nvGrpSpPr>
      <p:grpSpPr>
        <a:xfrm>
          <a:off x="0" y="0"/>
          <a:ext cx="0" cy="0"/>
          <a:chOff x="0" y="0"/>
          <a:chExt cx="0" cy="0"/>
        </a:xfrm>
      </p:grpSpPr>
      <p:sp>
        <p:nvSpPr>
          <p:cNvPr id="13" name="TextBox 12">
            <a:extLst>
              <a:ext uri="{FF2B5EF4-FFF2-40B4-BE49-F238E27FC236}">
                <a16:creationId xmlns:a16="http://schemas.microsoft.com/office/drawing/2014/main" id="{ECCA7865-32B9-4110-9337-B06EB31D6430}"/>
              </a:ext>
            </a:extLst>
          </p:cNvPr>
          <p:cNvSpPr txBox="1"/>
          <p:nvPr/>
        </p:nvSpPr>
        <p:spPr>
          <a:xfrm>
            <a:off x="476042" y="1215705"/>
            <a:ext cx="4572000" cy="132343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800"/>
              </a:spcAft>
              <a:buClrTx/>
              <a:buSzTx/>
              <a:buFontTx/>
              <a:buNone/>
              <a:tabLst/>
              <a:defRPr/>
            </a:pPr>
            <a:r>
              <a:rPr kumimoji="0" lang="en-US" sz="4000" b="1" i="0" u="none" strike="noStrike" kern="1200" cap="none" spc="0" normalizeH="0" baseline="0" noProof="0" dirty="0">
                <a:ln>
                  <a:noFill/>
                </a:ln>
                <a:solidFill>
                  <a:prstClr val="black">
                    <a:lumMod val="75000"/>
                    <a:lumOff val="25000"/>
                  </a:prstClr>
                </a:solidFill>
                <a:effectLst/>
                <a:uLnTx/>
                <a:uFillTx/>
                <a:latin typeface="Lucida Handwriting" panose="03010101010101010101" pitchFamily="66" charset="0"/>
                <a:ea typeface="+mn-ea"/>
                <a:cs typeface="Times New Roman" pitchFamily="18" charset="0"/>
              </a:rPr>
              <a:t>Literature Review</a:t>
            </a:r>
          </a:p>
        </p:txBody>
      </p:sp>
      <p:grpSp>
        <p:nvGrpSpPr>
          <p:cNvPr id="14" name="Google Shape;754;p47">
            <a:extLst>
              <a:ext uri="{FF2B5EF4-FFF2-40B4-BE49-F238E27FC236}">
                <a16:creationId xmlns:a16="http://schemas.microsoft.com/office/drawing/2014/main" id="{8D5BEF2D-75FC-4576-ACCB-44317B09FD85}"/>
              </a:ext>
            </a:extLst>
          </p:cNvPr>
          <p:cNvGrpSpPr/>
          <p:nvPr/>
        </p:nvGrpSpPr>
        <p:grpSpPr>
          <a:xfrm>
            <a:off x="2890024" y="2604357"/>
            <a:ext cx="1400036" cy="1751670"/>
            <a:chOff x="596350" y="929175"/>
            <a:chExt cx="407950" cy="497475"/>
          </a:xfrm>
        </p:grpSpPr>
        <p:sp>
          <p:nvSpPr>
            <p:cNvPr id="15" name="Google Shape;755;p47">
              <a:extLst>
                <a:ext uri="{FF2B5EF4-FFF2-40B4-BE49-F238E27FC236}">
                  <a16:creationId xmlns:a16="http://schemas.microsoft.com/office/drawing/2014/main" id="{C7560188-DD14-4457-A058-F58423FE2B1E}"/>
                </a:ext>
              </a:extLst>
            </p:cNvPr>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6" name="Google Shape;756;p47">
              <a:extLst>
                <a:ext uri="{FF2B5EF4-FFF2-40B4-BE49-F238E27FC236}">
                  <a16:creationId xmlns:a16="http://schemas.microsoft.com/office/drawing/2014/main" id="{431D516B-D605-4FB3-AA5B-0B1A7E84E47A}"/>
                </a:ext>
              </a:extLst>
            </p:cNvPr>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7" name="Google Shape;757;p47">
              <a:extLst>
                <a:ext uri="{FF2B5EF4-FFF2-40B4-BE49-F238E27FC236}">
                  <a16:creationId xmlns:a16="http://schemas.microsoft.com/office/drawing/2014/main" id="{F1866563-11E4-4326-8007-B485A1E19625}"/>
                </a:ext>
              </a:extLst>
            </p:cNvPr>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8" name="Google Shape;758;p47">
              <a:extLst>
                <a:ext uri="{FF2B5EF4-FFF2-40B4-BE49-F238E27FC236}">
                  <a16:creationId xmlns:a16="http://schemas.microsoft.com/office/drawing/2014/main" id="{AC032822-2FE7-417A-B501-BCCF0B4D6722}"/>
                </a:ext>
              </a:extLst>
            </p:cNvPr>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9" name="Google Shape;759;p47">
              <a:extLst>
                <a:ext uri="{FF2B5EF4-FFF2-40B4-BE49-F238E27FC236}">
                  <a16:creationId xmlns:a16="http://schemas.microsoft.com/office/drawing/2014/main" id="{7AA2FD8D-C06C-4FB9-8024-EA303CAEA3F8}"/>
                </a:ext>
              </a:extLst>
            </p:cNvPr>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0" name="Google Shape;760;p47">
              <a:extLst>
                <a:ext uri="{FF2B5EF4-FFF2-40B4-BE49-F238E27FC236}">
                  <a16:creationId xmlns:a16="http://schemas.microsoft.com/office/drawing/2014/main" id="{482CC781-90AD-43BD-8654-004DD6367960}"/>
                </a:ext>
              </a:extLst>
            </p:cNvPr>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1" name="Google Shape;761;p47">
              <a:extLst>
                <a:ext uri="{FF2B5EF4-FFF2-40B4-BE49-F238E27FC236}">
                  <a16:creationId xmlns:a16="http://schemas.microsoft.com/office/drawing/2014/main" id="{D43C1362-21E6-457D-87D4-16C06E45D752}"/>
                </a:ext>
              </a:extLst>
            </p:cNvPr>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69"/>
        <p:cNvGrpSpPr/>
        <p:nvPr/>
      </p:nvGrpSpPr>
      <p:grpSpPr>
        <a:xfrm>
          <a:off x="0" y="0"/>
          <a:ext cx="0" cy="0"/>
          <a:chOff x="0" y="0"/>
          <a:chExt cx="0" cy="0"/>
        </a:xfrm>
      </p:grpSpPr>
      <p:sp>
        <p:nvSpPr>
          <p:cNvPr id="3872" name="Google Shape;3872;p18"/>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5</a:t>
            </a:fld>
            <a:endParaRPr/>
          </a:p>
        </p:txBody>
      </p:sp>
      <p:sp>
        <p:nvSpPr>
          <p:cNvPr id="10" name="TextBox 9">
            <a:extLst>
              <a:ext uri="{FF2B5EF4-FFF2-40B4-BE49-F238E27FC236}">
                <a16:creationId xmlns:a16="http://schemas.microsoft.com/office/drawing/2014/main" id="{D289EAF8-BDBF-41EA-9F83-9E9D665541A4}"/>
              </a:ext>
            </a:extLst>
          </p:cNvPr>
          <p:cNvSpPr txBox="1"/>
          <p:nvPr/>
        </p:nvSpPr>
        <p:spPr>
          <a:xfrm>
            <a:off x="91531" y="241881"/>
            <a:ext cx="7597049" cy="472129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a:spAutoFit/>
          </a:bodyPr>
          <a:lstStyle/>
          <a:p>
            <a:pPr algn="l"/>
            <a:r>
              <a:rPr lang="en-IN" sz="1800" b="1" u="sng" dirty="0">
                <a:solidFill>
                  <a:schemeClr val="tx2">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rPr>
              <a:t>Paper1:</a:t>
            </a:r>
          </a:p>
          <a:p>
            <a:pPr algn="just"/>
            <a:endParaRPr lang="en-IN"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400" dirty="0">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A Review Paper on Electricity Generation from Solar Energy </a:t>
            </a:r>
            <a:r>
              <a:rPr lang="en-IN" sz="1400" dirty="0" err="1">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Mohd</a:t>
            </a:r>
            <a:r>
              <a:rPr lang="en-IN" sz="1400" dirty="0">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 Rizwan Sirajuddin Shaikh 1, Santosh B. Waghmare 2, Suvarna Shankar </a:t>
            </a:r>
            <a:r>
              <a:rPr lang="en-IN" sz="1400" dirty="0" err="1">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Labade</a:t>
            </a:r>
            <a:r>
              <a:rPr lang="en-IN" sz="1400" dirty="0">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 3, Pooja </a:t>
            </a:r>
            <a:r>
              <a:rPr lang="en-IN" sz="1400" dirty="0" err="1">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Vittal</a:t>
            </a:r>
            <a:r>
              <a:rPr lang="en-IN" sz="1400" dirty="0">
                <a:solidFill>
                  <a:schemeClr val="accent1">
                    <a:lumMod val="25000"/>
                  </a:schemeClr>
                </a:solidFill>
                <a:effectLst/>
                <a:latin typeface="Times New Roman" panose="02020603050405020304" pitchFamily="18" charset="0"/>
                <a:ea typeface="Calibri" panose="020F0502020204030204" pitchFamily="34" charset="0"/>
                <a:cs typeface="Times New Roman" panose="02020603050405020304" pitchFamily="18" charset="0"/>
              </a:rPr>
              <a:t> Fuke4, Anil Tekale5 1, 2,3,4,5 Students, Department of Electrical Engineering, Savitribai Phule Pune University. </a:t>
            </a:r>
          </a:p>
          <a:p>
            <a:pPr marL="285750" indent="-285750" algn="just">
              <a:buFont typeface="Wingdings" panose="05000000000000000000" pitchFamily="2" charset="2"/>
              <a:buChar char="Ø"/>
            </a:pP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In this article, they have reviewed about the Solar Energy from Sunlight and discussed about their future trends and aspects. The article also tries to discussed working, solar panel types; emphasize the various applications and methods to promote the benefits of solar energy.</a:t>
            </a:r>
          </a:p>
          <a:p>
            <a:pPr marL="285750" indent="-285750" algn="just">
              <a:buFont typeface="Wingdings" panose="05000000000000000000" pitchFamily="2" charset="2"/>
              <a:buChar char="Ø"/>
            </a:pP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PV cells Convert Sunlight to Direct Current (DC) electricity with the help of inverter into Alternating Current (AC). </a:t>
            </a:r>
          </a:p>
          <a:p>
            <a:pPr marL="285750" indent="-285750" algn="just">
              <a:buFont typeface="Wingdings" panose="05000000000000000000" pitchFamily="2" charset="2"/>
              <a:buChar char="Ø"/>
            </a:pPr>
            <a:endParaRPr lang="en-US" dirty="0">
              <a:solidFill>
                <a:schemeClr val="accent6">
                  <a:lumMod val="75000"/>
                  <a:lumOff val="25000"/>
                </a:schemeClr>
              </a:solidFill>
              <a:latin typeface="Times New Roman" panose="02020603050405020304" pitchFamily="18" charset="0"/>
              <a:cs typeface="Times New Roman" panose="02020603050405020304" pitchFamily="18" charset="0"/>
            </a:endParaRPr>
          </a:p>
          <a:p>
            <a:pPr marL="342900" marR="0" lvl="0" indent="-342900" algn="just" defTabSz="914400" rtl="0" eaLnBrk="1" fontAlgn="auto" latinLnBrk="0" hangingPunct="1">
              <a:spcBef>
                <a:spcPct val="20000"/>
              </a:spcBef>
              <a:spcAft>
                <a:spcPts val="0"/>
              </a:spcAft>
              <a:buClrTx/>
              <a:buSzTx/>
              <a:buFont typeface="Arial" pitchFamily="34" charset="0"/>
              <a:buChar char="•"/>
              <a:tabLst/>
              <a:defRPr/>
            </a:pPr>
            <a:r>
              <a:rPr kumimoji="0" lang="en-US" b="0" i="0" u="sng" strike="noStrike" kern="1200" cap="none" spc="0" normalizeH="0" baseline="0" noProof="0" dirty="0">
                <a:ln>
                  <a:noFill/>
                </a:ln>
                <a:solidFill>
                  <a:schemeClr val="accent1">
                    <a:lumMod val="25000"/>
                  </a:schemeClr>
                </a:solidFill>
                <a:effectLst/>
                <a:uLnTx/>
                <a:uFillTx/>
                <a:latin typeface="Times New Roman" panose="02020603050405020304" pitchFamily="18" charset="0"/>
                <a:cs typeface="Times New Roman" panose="02020603050405020304" pitchFamily="18" charset="0"/>
              </a:rPr>
              <a:t>For website </a:t>
            </a:r>
          </a:p>
          <a:p>
            <a:pPr algn="just"/>
            <a:r>
              <a:rPr lang="en-US" b="0" i="0" dirty="0">
                <a:solidFill>
                  <a:schemeClr val="accent6">
                    <a:lumMod val="75000"/>
                    <a:lumOff val="25000"/>
                  </a:schemeClr>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https://www.researchgate.net/publication/320226399_A_Review_Paper_on_Electricity_Generation_from_Solar_Energy</a:t>
            </a:r>
            <a:endParaRPr lang="en-US" b="0" i="0" dirty="0">
              <a:solidFill>
                <a:schemeClr val="accent6">
                  <a:lumMod val="75000"/>
                  <a:lumOff val="25000"/>
                </a:schemeClr>
              </a:solidFill>
              <a:effectLst/>
              <a:latin typeface="Times New Roman" panose="02020603050405020304" pitchFamily="18" charset="0"/>
              <a:cs typeface="Times New Roman" panose="02020603050405020304" pitchFamily="18" charset="0"/>
            </a:endParaRPr>
          </a:p>
          <a:p>
            <a:pPr algn="just"/>
            <a:endParaRPr lang="en-US" b="0" i="0" dirty="0">
              <a:solidFill>
                <a:schemeClr val="accent6">
                  <a:lumMod val="75000"/>
                  <a:lumOff val="25000"/>
                </a:schemeClr>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u="sng" dirty="0">
                <a:solidFill>
                  <a:schemeClr val="accent1">
                    <a:lumMod val="25000"/>
                  </a:schemeClr>
                </a:solidFill>
                <a:latin typeface="Times New Roman" panose="02020603050405020304" pitchFamily="18" charset="0"/>
                <a:cs typeface="Times New Roman" panose="02020603050405020304" pitchFamily="18" charset="0"/>
              </a:rPr>
              <a:t>Book</a:t>
            </a:r>
          </a:p>
          <a:p>
            <a:pPr algn="just"/>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Shruti Sharma, Kamlesh Kumar Jain, Ashutosh Sharma a review on “Solar Cells: In Research and Applications", Materials Sciences and Applications, 2015, 6, 1145-1155 Published December 2015 http://dx.doi.org/10.4236/msa.2015.612113 </a:t>
            </a:r>
          </a:p>
          <a:p>
            <a:pPr algn="just"/>
            <a:endParaRPr lang="en-US" b="0" i="0" dirty="0">
              <a:solidFill>
                <a:srgbClr val="000000"/>
              </a:solidFill>
              <a:effectLst/>
              <a:latin typeface="Times New Roman" panose="02020603050405020304" pitchFamily="18" charset="0"/>
              <a:cs typeface="Times New Roman" panose="02020603050405020304" pitchFamily="18" charset="0"/>
            </a:endParaRPr>
          </a:p>
          <a:p>
            <a:pPr algn="l"/>
            <a:endParaRPr lang="en-US" b="0" i="0" dirty="0">
              <a:solidFill>
                <a:srgbClr val="000000"/>
              </a:solidFill>
              <a:effectLst/>
              <a:latin typeface="ff1"/>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7F04E9-6D36-4EC7-B8F2-F59A33FCA54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6</a:t>
            </a:fld>
            <a:endParaRPr lang="en"/>
          </a:p>
        </p:txBody>
      </p:sp>
      <p:sp>
        <p:nvSpPr>
          <p:cNvPr id="4" name="TextBox 3">
            <a:extLst>
              <a:ext uri="{FF2B5EF4-FFF2-40B4-BE49-F238E27FC236}">
                <a16:creationId xmlns:a16="http://schemas.microsoft.com/office/drawing/2014/main" id="{CF3E7B83-1ECF-4EE0-8674-F4B73B549016}"/>
              </a:ext>
            </a:extLst>
          </p:cNvPr>
          <p:cNvSpPr txBox="1"/>
          <p:nvPr/>
        </p:nvSpPr>
        <p:spPr>
          <a:xfrm>
            <a:off x="167639" y="126831"/>
            <a:ext cx="7498081" cy="4752968"/>
          </a:xfrm>
          <a:prstGeom prst="rect">
            <a:avLst/>
          </a:prstGeom>
          <a:noFill/>
        </p:spPr>
        <p:txBody>
          <a:bodyPr wrap="square">
            <a:spAutoFit/>
          </a:bodyPr>
          <a:lstStyle/>
          <a:p>
            <a:pPr marL="0" marR="0" lvl="0" indent="0" algn="just" defTabSz="457200" rtl="0" eaLnBrk="1" fontAlgn="auto" latinLnBrk="0" hangingPunct="1">
              <a:lnSpc>
                <a:spcPct val="107000"/>
              </a:lnSpc>
              <a:spcBef>
                <a:spcPts val="0"/>
              </a:spcBef>
              <a:spcAft>
                <a:spcPts val="0"/>
              </a:spcAft>
              <a:buClrTx/>
              <a:buSzTx/>
              <a:buFontTx/>
              <a:buNone/>
              <a:tabLst/>
              <a:defRPr/>
            </a:pPr>
            <a:r>
              <a:rPr kumimoji="0" lang="en-IN" sz="1800" b="1"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Paper2:</a:t>
            </a:r>
          </a:p>
          <a:p>
            <a:pPr marL="0" marR="0" lvl="0" indent="0" algn="just" defTabSz="457200" rtl="0" eaLnBrk="1" fontAlgn="auto" latinLnBrk="0" hangingPunct="1">
              <a:lnSpc>
                <a:spcPct val="107000"/>
              </a:lnSpc>
              <a:spcBef>
                <a:spcPts val="0"/>
              </a:spcBef>
              <a:spcAft>
                <a:spcPts val="0"/>
              </a:spcAft>
              <a:buClrTx/>
              <a:buSzTx/>
              <a:buFontTx/>
              <a:buNone/>
              <a:tabLst/>
              <a:defRPr/>
            </a:pPr>
            <a:endParaRPr kumimoji="0" lang="en-IN" b="1" i="0" u="none"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just" defTabSz="457200" rtl="0" eaLnBrk="1" fontAlgn="auto" latinLnBrk="0" hangingPunct="1">
              <a:lnSpc>
                <a:spcPct val="107000"/>
              </a:lnSpc>
              <a:spcBef>
                <a:spcPts val="0"/>
              </a:spcBef>
              <a:spcAft>
                <a:spcPts val="0"/>
              </a:spcAft>
              <a:buClrTx/>
              <a:buSzTx/>
              <a:buFontTx/>
              <a:buNone/>
              <a:tabLst/>
              <a:defRPr/>
            </a:pPr>
            <a:r>
              <a:rPr kumimoji="0" lang="en-IN"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Solar Cells: In Research and   Applications—A Review Shruti Sharma1, Kamlesh Kumar Jain1, Ashutosh Sharma2, 1CMD College, Bilaspur, India 2Materials Science and Engineering, University of Seoul, Seoul, South Korea.</a:t>
            </a:r>
          </a:p>
          <a:p>
            <a:pPr marL="285750" marR="0" lvl="0" indent="-285750" algn="just" defTabSz="457200" rtl="0" eaLnBrk="1" fontAlgn="auto" latinLnBrk="0" hangingPunct="1">
              <a:lnSpc>
                <a:spcPct val="107000"/>
              </a:lnSpc>
              <a:spcBef>
                <a:spcPts val="0"/>
              </a:spcBef>
              <a:spcAft>
                <a:spcPts val="0"/>
              </a:spcAft>
              <a:buClrTx/>
              <a:buSzTx/>
              <a:buFont typeface="Wingdings" panose="05000000000000000000" pitchFamily="2" charset="2"/>
              <a:buChar char="Ø"/>
              <a:tabLst/>
              <a:defRPr/>
            </a:pP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In this article, they have reviewed a progressive development in the solar cell research from one generation to other, and discussed about their future trends and aspects. The article also tries to emphasize the various practices and methods to promote the benefits of solar energy.</a:t>
            </a:r>
            <a:endParaRPr kumimoji="0" lang="en-IN"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285750" marR="0" lvl="0" indent="-285750" algn="just" defTabSz="457200" rtl="0" eaLnBrk="1" fontAlgn="auto" latinLnBrk="0" hangingPunct="1">
              <a:lnSpc>
                <a:spcPct val="107000"/>
              </a:lnSpc>
              <a:spcBef>
                <a:spcPts val="0"/>
              </a:spcBef>
              <a:spcAft>
                <a:spcPts val="0"/>
              </a:spcAft>
              <a:buClrTx/>
              <a:buSzTx/>
              <a:buFont typeface="Wingdings" panose="05000000000000000000" pitchFamily="2" charset="2"/>
              <a:buChar char="Ø"/>
              <a:tabLst/>
              <a:defRPr/>
            </a:pP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The working mechanism of solar cells is based on the three factors: (1) Adsorption of light in order to </a:t>
            </a:r>
            <a:r>
              <a:rPr kumimoji="0" lang="en-US" b="0" i="0" u="none" strike="noStrike" kern="1200" cap="none" spc="0" normalizeH="0" baseline="0" noProof="0" dirty="0" err="1">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gener</a:t>
            </a: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-ate the charge careers, holes (p-type) and electrons (n-type) (2) Separation of charge careers, and (3) the collection of charge careers at the respective electrodes establishing the potential difference across the p-n junction. </a:t>
            </a:r>
          </a:p>
          <a:p>
            <a:pPr marL="285750" marR="0" lvl="0" indent="-285750" algn="just" defTabSz="457200" rtl="0" eaLnBrk="1" fontAlgn="auto" latinLnBrk="0" hangingPunct="1">
              <a:lnSpc>
                <a:spcPct val="107000"/>
              </a:lnSpc>
              <a:spcBef>
                <a:spcPts val="0"/>
              </a:spcBef>
              <a:spcAft>
                <a:spcPts val="0"/>
              </a:spcAft>
              <a:buClrTx/>
              <a:buSzTx/>
              <a:buFont typeface="Wingdings" panose="05000000000000000000" pitchFamily="2" charset="2"/>
              <a:buChar char="Ø"/>
              <a:tabLst/>
              <a:defRPr/>
            </a:pPr>
            <a:endParaRPr kumimoji="0" lang="en-IN" b="0" i="0" u="none"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285750" marR="0" lvl="0" indent="-285750" algn="just" defTabSz="4572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b="0" i="0" u="sng"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For website </a:t>
            </a:r>
          </a:p>
          <a:p>
            <a:pPr marL="0" marR="0" lvl="0" indent="0" algn="just" defTabSz="457200" rtl="0" eaLnBrk="1" fontAlgn="auto" latinLnBrk="0" hangingPunct="1">
              <a:lnSpc>
                <a:spcPct val="107000"/>
              </a:lnSpc>
              <a:spcBef>
                <a:spcPts val="0"/>
              </a:spcBef>
              <a:spcAft>
                <a:spcPts val="0"/>
              </a:spcAft>
              <a:buClrTx/>
              <a:buSzTx/>
              <a:buFontTx/>
              <a:buNone/>
              <a:tabLst/>
              <a:defRPr/>
            </a:pPr>
            <a:r>
              <a:rPr kumimoji="0" lang="en-IN" b="0" i="0" u="sng"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hlinkClick r:id="rId2"/>
              </a:rPr>
              <a:t>https://www.researchgate.net/publication/288056432_Solar_Cells_In_Research_and_Applications-A_Review</a:t>
            </a:r>
            <a:endParaRPr kumimoji="0" lang="en-IN" b="0" i="0" u="sng" strike="noStrike" kern="120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just" defTabSz="457200" rtl="0" eaLnBrk="1" fontAlgn="auto" latinLnBrk="0" hangingPunct="1">
              <a:lnSpc>
                <a:spcPct val="107000"/>
              </a:lnSpc>
              <a:spcBef>
                <a:spcPts val="0"/>
              </a:spcBef>
              <a:spcAft>
                <a:spcPts val="0"/>
              </a:spcAft>
              <a:buClrTx/>
              <a:buSzTx/>
              <a:buFontTx/>
              <a:buNone/>
              <a:tabLst/>
              <a:defRPr/>
            </a:pPr>
            <a:endParaRPr kumimoji="0" lang="en-IN" b="0" i="0" u="sng"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85750" marR="0" lvl="0" indent="-285750" algn="just" defTabSz="457200" rtl="0" eaLnBrk="1" fontAlgn="auto" latinLnBrk="0" hangingPunct="1">
              <a:lnSpc>
                <a:spcPct val="107000"/>
              </a:lnSpc>
              <a:spcBef>
                <a:spcPts val="0"/>
              </a:spcBef>
              <a:spcAft>
                <a:spcPts val="0"/>
              </a:spcAft>
              <a:buClrTx/>
              <a:buSzTx/>
              <a:buFont typeface="Arial" panose="020B0604020202020204" pitchFamily="34" charset="0"/>
              <a:buChar char="•"/>
              <a:tabLst/>
              <a:defRPr/>
            </a:pPr>
            <a:r>
              <a:rPr kumimoji="0" lang="en-US" b="0" i="0" u="sng"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Book</a:t>
            </a:r>
          </a:p>
          <a:p>
            <a:pPr marL="0" marR="0" lvl="0" indent="0" algn="just" defTabSz="457200" rtl="0" eaLnBrk="1" fontAlgn="auto" latinLnBrk="0" hangingPunct="1">
              <a:lnSpc>
                <a:spcPct val="107000"/>
              </a:lnSpc>
              <a:spcBef>
                <a:spcPts val="0"/>
              </a:spcBef>
              <a:spcAft>
                <a:spcPts val="0"/>
              </a:spcAft>
              <a:buClrTx/>
              <a:buSzTx/>
              <a:buFontTx/>
              <a:buNone/>
              <a:tabLst/>
              <a:defRPr/>
            </a:pP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Choubey, P.C., </a:t>
            </a:r>
            <a:r>
              <a:rPr kumimoji="0" lang="en-US" b="0" i="0" u="none" strike="noStrike" kern="1200" cap="none" spc="0" normalizeH="0" baseline="0" noProof="0" dirty="0" err="1">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Oudhia</a:t>
            </a: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 A. and </a:t>
            </a:r>
            <a:r>
              <a:rPr kumimoji="0" lang="en-US" b="0" i="0" u="none" strike="noStrike" kern="1200" cap="none" spc="0" normalizeH="0" baseline="0" noProof="0" dirty="0" err="1">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Dewangan</a:t>
            </a:r>
            <a:r>
              <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ea typeface="+mn-ea"/>
                <a:cs typeface="Times New Roman" panose="02020603050405020304" pitchFamily="18" charset="0"/>
              </a:rPr>
              <a:t>, R. (2012) A Review: Solar Cell Current Scenario and Future Trends. Re-cent Research in Science and Technology, 4, 99-101.</a:t>
            </a:r>
          </a:p>
        </p:txBody>
      </p:sp>
    </p:spTree>
    <p:extLst>
      <p:ext uri="{BB962C8B-B14F-4D97-AF65-F5344CB8AC3E}">
        <p14:creationId xmlns:p14="http://schemas.microsoft.com/office/powerpoint/2010/main" val="3853290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EFEE90-E6EC-4210-8328-7ECED0E92F7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sp>
        <p:nvSpPr>
          <p:cNvPr id="4" name="TextBox 3">
            <a:extLst>
              <a:ext uri="{FF2B5EF4-FFF2-40B4-BE49-F238E27FC236}">
                <a16:creationId xmlns:a16="http://schemas.microsoft.com/office/drawing/2014/main" id="{79AF7765-6839-459A-9250-8F80222767C8}"/>
              </a:ext>
            </a:extLst>
          </p:cNvPr>
          <p:cNvSpPr txBox="1"/>
          <p:nvPr/>
        </p:nvSpPr>
        <p:spPr>
          <a:xfrm>
            <a:off x="221071" y="238797"/>
            <a:ext cx="7650389" cy="4678204"/>
          </a:xfrm>
          <a:prstGeom prst="rect">
            <a:avLst/>
          </a:prstGeom>
          <a:noFill/>
        </p:spPr>
        <p:txBody>
          <a:bodyPr wrap="square">
            <a:spAutoFit/>
          </a:bodyPr>
          <a:lstStyle/>
          <a:p>
            <a:pPr algn="l"/>
            <a:r>
              <a:rPr lang="en-IN" sz="1800" b="1" dirty="0">
                <a:solidFill>
                  <a:schemeClr val="tx2">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rPr>
              <a:t>Paper3:</a:t>
            </a:r>
          </a:p>
          <a:p>
            <a:pPr algn="l"/>
            <a:endParaRPr lang="en-IN"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b="0" i="0" dirty="0">
                <a:solidFill>
                  <a:schemeClr val="accent1">
                    <a:lumMod val="25000"/>
                  </a:schemeClr>
                </a:solidFill>
                <a:effectLst/>
                <a:latin typeface="Times New Roman" panose="02020603050405020304" pitchFamily="18" charset="0"/>
                <a:cs typeface="Times New Roman" panose="02020603050405020304" pitchFamily="18" charset="0"/>
              </a:rPr>
              <a:t>Design and Analysis of a DC -DC Buck converter and Boost Converter to Achieve High Efficiency by altering duty cycle and input voltage R. Abhishek *, Pallavi </a:t>
            </a:r>
            <a:r>
              <a:rPr lang="en-IN" b="0" i="0" dirty="0" err="1">
                <a:solidFill>
                  <a:schemeClr val="accent1">
                    <a:lumMod val="25000"/>
                  </a:schemeClr>
                </a:solidFill>
                <a:effectLst/>
                <a:latin typeface="Times New Roman" panose="02020603050405020304" pitchFamily="18" charset="0"/>
                <a:cs typeface="Times New Roman" panose="02020603050405020304" pitchFamily="18" charset="0"/>
              </a:rPr>
              <a:t>Zoting</a:t>
            </a:r>
            <a:r>
              <a:rPr lang="en-IN" b="0" i="0" dirty="0">
                <a:solidFill>
                  <a:schemeClr val="accent1">
                    <a:lumMod val="25000"/>
                  </a:schemeClr>
                </a:solidFill>
                <a:effectLst/>
                <a:latin typeface="Times New Roman" panose="02020603050405020304" pitchFamily="18" charset="0"/>
                <a:cs typeface="Times New Roman" panose="02020603050405020304" pitchFamily="18" charset="0"/>
              </a:rPr>
              <a:t>*, </a:t>
            </a:r>
            <a:r>
              <a:rPr lang="en-IN" b="0" i="0" dirty="0" err="1">
                <a:solidFill>
                  <a:schemeClr val="accent1">
                    <a:lumMod val="25000"/>
                  </a:schemeClr>
                </a:solidFill>
                <a:effectLst/>
                <a:latin typeface="Times New Roman" panose="02020603050405020304" pitchFamily="18" charset="0"/>
                <a:cs typeface="Times New Roman" panose="02020603050405020304" pitchFamily="18" charset="0"/>
              </a:rPr>
              <a:t>Purva</a:t>
            </a:r>
            <a:r>
              <a:rPr lang="en-IN" b="0" i="0" dirty="0">
                <a:solidFill>
                  <a:schemeClr val="accent1">
                    <a:lumMod val="25000"/>
                  </a:schemeClr>
                </a:solidFill>
                <a:effectLst/>
                <a:latin typeface="Times New Roman" panose="02020603050405020304" pitchFamily="18" charset="0"/>
                <a:cs typeface="Times New Roman" panose="02020603050405020304" pitchFamily="18" charset="0"/>
              </a:rPr>
              <a:t> </a:t>
            </a:r>
            <a:r>
              <a:rPr lang="en-IN" b="0" i="0" dirty="0" err="1">
                <a:solidFill>
                  <a:schemeClr val="accent1">
                    <a:lumMod val="25000"/>
                  </a:schemeClr>
                </a:solidFill>
                <a:effectLst/>
                <a:latin typeface="Times New Roman" panose="02020603050405020304" pitchFamily="18" charset="0"/>
                <a:cs typeface="Times New Roman" panose="02020603050405020304" pitchFamily="18" charset="0"/>
              </a:rPr>
              <a:t>Ragit</a:t>
            </a:r>
            <a:r>
              <a:rPr lang="en-IN" b="0" i="0" dirty="0">
                <a:solidFill>
                  <a:schemeClr val="accent1">
                    <a:lumMod val="25000"/>
                  </a:schemeClr>
                </a:solidFill>
                <a:effectLst/>
                <a:latin typeface="Times New Roman" panose="02020603050405020304" pitchFamily="18" charset="0"/>
                <a:cs typeface="Times New Roman" panose="02020603050405020304" pitchFamily="18" charset="0"/>
              </a:rPr>
              <a:t> * Department of electronics and communication (ECE), VNIT-NAGPUR</a:t>
            </a:r>
          </a:p>
          <a:p>
            <a:pPr marL="285750" indent="-285750" algn="just">
              <a:buFont typeface="Wingdings" panose="05000000000000000000" pitchFamily="2" charset="2"/>
              <a:buChar char="Ø"/>
            </a:pP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This paper explains DC to DC buck convertor and boost converter which  cites  the dependency of duty cycle and  input voltage  on  output  voltage.</a:t>
            </a:r>
          </a:p>
          <a:p>
            <a:pPr marL="285750" indent="-285750" algn="just">
              <a:buFont typeface="Wingdings" panose="05000000000000000000" pitchFamily="2" charset="2"/>
              <a:buChar char="Ø"/>
            </a:pP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It  consists  of  elements  like switch/</a:t>
            </a:r>
            <a:r>
              <a:rPr lang="en-US" b="0" i="0" dirty="0" err="1">
                <a:solidFill>
                  <a:schemeClr val="accent1">
                    <a:lumMod val="25000"/>
                  </a:schemeClr>
                </a:solidFill>
                <a:effectLst/>
                <a:latin typeface="Times New Roman" panose="02020603050405020304" pitchFamily="18" charset="0"/>
                <a:cs typeface="Times New Roman" panose="02020603050405020304" pitchFamily="18" charset="0"/>
              </a:rPr>
              <a:t>mosfet</a:t>
            </a: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  transistor,  inductor,  resistors.  A  </a:t>
            </a:r>
            <a:r>
              <a:rPr lang="en-US" b="0" i="0" dirty="0" err="1">
                <a:solidFill>
                  <a:schemeClr val="accent1">
                    <a:lumMod val="25000"/>
                  </a:schemeClr>
                </a:solidFill>
                <a:effectLst/>
                <a:latin typeface="Times New Roman" panose="02020603050405020304" pitchFamily="18" charset="0"/>
                <a:cs typeface="Times New Roman" panose="02020603050405020304" pitchFamily="18" charset="0"/>
              </a:rPr>
              <a:t>NGSpice</a:t>
            </a:r>
            <a:r>
              <a:rPr lang="en-US" b="0" i="0" dirty="0">
                <a:solidFill>
                  <a:schemeClr val="accent1">
                    <a:lumMod val="25000"/>
                  </a:schemeClr>
                </a:solidFill>
                <a:effectLst/>
                <a:latin typeface="Times New Roman" panose="02020603050405020304" pitchFamily="18" charset="0"/>
                <a:cs typeface="Times New Roman" panose="02020603050405020304" pitchFamily="18" charset="0"/>
              </a:rPr>
              <a:t> simulation has  been conducted  to analyze the  efficiency of  the DC-DC buck converter and boost converter. The result shows the efficiency of the DC-DC buck  and boost converter increases as we increase the duty cycle and the input voltage.</a:t>
            </a:r>
          </a:p>
          <a:p>
            <a:pPr marL="285750" indent="-285750" algn="just">
              <a:buFont typeface="Wingdings" panose="05000000000000000000" pitchFamily="2" charset="2"/>
              <a:buChar char="Ø"/>
            </a:pPr>
            <a:endParaRPr lang="en-US" dirty="0">
              <a:solidFill>
                <a:schemeClr val="accent1">
                  <a:lumMod val="25000"/>
                </a:schemeClr>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kumimoji="0" lang="en-US" b="0" i="0" u="sng" strike="noStrike" kern="1200" cap="none" spc="0" normalizeH="0" baseline="0" noProof="0" dirty="0">
                <a:ln>
                  <a:noFill/>
                </a:ln>
                <a:solidFill>
                  <a:schemeClr val="accent1">
                    <a:lumMod val="25000"/>
                  </a:schemeClr>
                </a:solidFill>
                <a:effectLst/>
                <a:uLnTx/>
                <a:uFillTx/>
                <a:latin typeface="Times New Roman" panose="02020603050405020304" pitchFamily="18" charset="0"/>
                <a:cs typeface="Times New Roman" panose="02020603050405020304" pitchFamily="18" charset="0"/>
              </a:rPr>
              <a:t>For website </a:t>
            </a:r>
          </a:p>
          <a:p>
            <a:pPr algn="just"/>
            <a:r>
              <a:rPr kumimoji="0" lang="en-US"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hlinkClick r:id="rId2"/>
              </a:rPr>
              <a:t>https://www.researchgate.net/publication/342837349_Design_and_Analysis_of_a_DC_-DC_Buck_converter_and_Boost_Converter_to_Achieve_High_Efficiency_by_altering_duty_cycle_and_input_voltage</a:t>
            </a:r>
            <a:endParaRPr kumimoji="0" lang="en-US"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endParaRPr>
          </a:p>
          <a:p>
            <a:pPr algn="just"/>
            <a:endParaRPr kumimoji="0" lang="en-US"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u="sng" dirty="0">
                <a:solidFill>
                  <a:schemeClr val="accent1">
                    <a:lumMod val="25000"/>
                  </a:schemeClr>
                </a:solidFill>
                <a:latin typeface="Times New Roman" panose="02020603050405020304" pitchFamily="18" charset="0"/>
                <a:cs typeface="Times New Roman" panose="02020603050405020304" pitchFamily="18" charset="0"/>
              </a:rPr>
              <a:t>Book</a:t>
            </a:r>
          </a:p>
          <a:p>
            <a:pPr algn="just"/>
            <a:r>
              <a:rPr lang="en-US" dirty="0" err="1">
                <a:solidFill>
                  <a:schemeClr val="accent1">
                    <a:lumMod val="25000"/>
                  </a:schemeClr>
                </a:solidFill>
                <a:latin typeface="Times New Roman" panose="02020603050405020304" pitchFamily="18" charset="0"/>
                <a:cs typeface="Times New Roman" panose="02020603050405020304" pitchFamily="18" charset="0"/>
              </a:rPr>
              <a:t>Sairatun</a:t>
            </a:r>
            <a:r>
              <a:rPr lang="en-US" dirty="0">
                <a:solidFill>
                  <a:schemeClr val="accent1">
                    <a:lumMod val="25000"/>
                  </a:schemeClr>
                </a:solidFill>
                <a:latin typeface="Times New Roman" panose="02020603050405020304" pitchFamily="18" charset="0"/>
                <a:cs typeface="Times New Roman" panose="02020603050405020304" pitchFamily="18" charset="0"/>
              </a:rPr>
              <a:t> </a:t>
            </a:r>
            <a:r>
              <a:rPr lang="en-US" dirty="0" err="1">
                <a:solidFill>
                  <a:schemeClr val="accent1">
                    <a:lumMod val="25000"/>
                  </a:schemeClr>
                </a:solidFill>
                <a:latin typeface="Times New Roman" panose="02020603050405020304" pitchFamily="18" charset="0"/>
                <a:cs typeface="Times New Roman" panose="02020603050405020304" pitchFamily="18" charset="0"/>
              </a:rPr>
              <a:t>Nesa</a:t>
            </a:r>
            <a:r>
              <a:rPr lang="en-US" dirty="0">
                <a:solidFill>
                  <a:schemeClr val="accent1">
                    <a:lumMod val="25000"/>
                  </a:schemeClr>
                </a:solidFill>
                <a:latin typeface="Times New Roman" panose="02020603050405020304" pitchFamily="18" charset="0"/>
                <a:cs typeface="Times New Roman" panose="02020603050405020304" pitchFamily="18" charset="0"/>
              </a:rPr>
              <a:t>  </a:t>
            </a:r>
            <a:r>
              <a:rPr lang="en-US" dirty="0" err="1">
                <a:solidFill>
                  <a:schemeClr val="accent1">
                    <a:lumMod val="25000"/>
                  </a:schemeClr>
                </a:solidFill>
                <a:latin typeface="Times New Roman" panose="02020603050405020304" pitchFamily="18" charset="0"/>
                <a:cs typeface="Times New Roman" panose="02020603050405020304" pitchFamily="18" charset="0"/>
              </a:rPr>
              <a:t>Soheli</a:t>
            </a:r>
            <a:r>
              <a:rPr lang="en-US" dirty="0">
                <a:solidFill>
                  <a:schemeClr val="accent1">
                    <a:lumMod val="25000"/>
                  </a:schemeClr>
                </a:solidFill>
                <a:latin typeface="Times New Roman" panose="02020603050405020304" pitchFamily="18" charset="0"/>
                <a:cs typeface="Times New Roman" panose="02020603050405020304" pitchFamily="18" charset="0"/>
              </a:rPr>
              <a:t> et al, Design and Analysis of a DC  -DC Buck Boost Converter to Achieve High Efficiency and Low Voltage Gain by using Buck Boost  Topology  into  Buck  Topology,  “IEEE  Transactions  on  Power Electronics Year: 2018 </a:t>
            </a:r>
            <a:endParaRPr kumimoji="0" lang="en-US" b="0" i="0" u="none" strike="noStrike" kern="1200" cap="none" spc="0" normalizeH="0" baseline="0" noProof="0" dirty="0">
              <a:ln>
                <a:noFill/>
              </a:ln>
              <a:solidFill>
                <a:schemeClr val="accent1">
                  <a:lumMod val="25000"/>
                </a:schemeClr>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9560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6E33D3-8CDC-419B-B459-0ACB3DEEA2DE}"/>
              </a:ext>
            </a:extLst>
          </p:cNvPr>
          <p:cNvSpPr>
            <a:spLocks noGrp="1"/>
          </p:cNvSpPr>
          <p:nvPr>
            <p:ph type="ctrTitle"/>
          </p:nvPr>
        </p:nvSpPr>
        <p:spPr>
          <a:xfrm>
            <a:off x="334893" y="259115"/>
            <a:ext cx="4145280" cy="992845"/>
          </a:xfrm>
        </p:spPr>
        <p:txBody>
          <a:bodyPr/>
          <a:lstStyle/>
          <a:p>
            <a:r>
              <a:rPr lang="en-IN" sz="2800" b="1" dirty="0">
                <a:latin typeface="Lucida Handwriting" panose="03010101010101010101" pitchFamily="66" charset="0"/>
              </a:rPr>
              <a:t>PROBLEM IDENTIFICATION</a:t>
            </a:r>
          </a:p>
        </p:txBody>
      </p:sp>
      <p:sp>
        <p:nvSpPr>
          <p:cNvPr id="6" name="TextBox 5">
            <a:extLst>
              <a:ext uri="{FF2B5EF4-FFF2-40B4-BE49-F238E27FC236}">
                <a16:creationId xmlns:a16="http://schemas.microsoft.com/office/drawing/2014/main" id="{ED848E42-16E8-4309-B0FE-B4E5BEE2FC49}"/>
              </a:ext>
            </a:extLst>
          </p:cNvPr>
          <p:cNvSpPr txBox="1"/>
          <p:nvPr/>
        </p:nvSpPr>
        <p:spPr>
          <a:xfrm>
            <a:off x="0" y="1430190"/>
            <a:ext cx="6911340" cy="3611245"/>
          </a:xfrm>
          <a:prstGeom prst="rect">
            <a:avLst/>
          </a:prstGeom>
          <a:noFill/>
        </p:spPr>
        <p:txBody>
          <a:bodyPr wrap="square">
            <a:spAutoFit/>
          </a:bodyPr>
          <a:lstStyle/>
          <a:p>
            <a:pPr marL="285750" indent="-285750" algn="just">
              <a:lnSpc>
                <a:spcPct val="150000"/>
              </a:lnSpc>
              <a:spcBef>
                <a:spcPts val="0"/>
              </a:spcBef>
              <a:buFont typeface="Wingdings" panose="05000000000000000000" pitchFamily="2" charset="2"/>
              <a:buChar char="q"/>
            </a:pPr>
            <a:r>
              <a:rPr lang="en-US" b="0" i="0" dirty="0">
                <a:solidFill>
                  <a:schemeClr val="bg1"/>
                </a:solidFill>
                <a:effectLst/>
                <a:latin typeface="Times New Roman" panose="02020603050405020304" pitchFamily="18" charset="0"/>
                <a:cs typeface="Times New Roman" panose="02020603050405020304" pitchFamily="18" charset="0"/>
              </a:rPr>
              <a:t>Energy crisis is one of the important problems. To overcome this problem solar energy may be used as an alternative. It is not possible to solve the giant problem over a night but it can be decreased.</a:t>
            </a:r>
          </a:p>
          <a:p>
            <a:pPr marL="285750" indent="-285750" algn="just">
              <a:lnSpc>
                <a:spcPct val="150000"/>
              </a:lnSpc>
              <a:spcBef>
                <a:spcPts val="0"/>
              </a:spcBef>
              <a:buFont typeface="Wingdings" panose="05000000000000000000" pitchFamily="2" charset="2"/>
              <a:buChar char="q"/>
            </a:pPr>
            <a:r>
              <a:rPr lang="en-US" b="0" i="0" dirty="0">
                <a:solidFill>
                  <a:schemeClr val="bg1"/>
                </a:solidFill>
                <a:effectLst/>
                <a:latin typeface="Times New Roman" panose="02020603050405020304" pitchFamily="18" charset="0"/>
                <a:cs typeface="Times New Roman" panose="02020603050405020304" pitchFamily="18" charset="0"/>
              </a:rPr>
              <a:t>Everyday a lot of power is used for charging purpose like mobile, camera, light etc. Those devices can be easily charged by using solar charger.</a:t>
            </a:r>
          </a:p>
          <a:p>
            <a:pPr marL="285750" indent="-285750" algn="just">
              <a:lnSpc>
                <a:spcPct val="150000"/>
              </a:lnSpc>
              <a:spcBef>
                <a:spcPts val="0"/>
              </a:spcBef>
              <a:buFont typeface="Wingdings" panose="05000000000000000000" pitchFamily="2" charset="2"/>
              <a:buChar char="q"/>
            </a:pPr>
            <a:r>
              <a:rPr kumimoji="0" lang="en-US"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Mobile and other smart devices keep on running all the time anywhere and everywhere, draining its battery. Sudden shutdown of mobile phones due to lack of charge, creates huge embargo for people who is in rush to workplace, market and so on. It would be great if we could facilitate these people with instant smart device charging opportunity through renewable energy harvesting, which they can avail whenever they need, on the go.</a:t>
            </a:r>
            <a:endParaRPr lang="en-US" b="0" i="0" dirty="0">
              <a:solidFill>
                <a:schemeClr val="bg1"/>
              </a:solidFill>
              <a:effectLst/>
              <a:latin typeface="Times New Roman" panose="02020603050405020304" pitchFamily="18" charset="0"/>
              <a:cs typeface="Times New Roman" panose="02020603050405020304" pitchFamily="18" charset="0"/>
            </a:endParaRPr>
          </a:p>
          <a:p>
            <a:pPr marL="285750" indent="-285750">
              <a:lnSpc>
                <a:spcPct val="150000"/>
              </a:lnSpc>
              <a:spcBef>
                <a:spcPts val="0"/>
              </a:spcBef>
              <a:buFont typeface="Wingdings" panose="05000000000000000000" pitchFamily="2" charset="2"/>
              <a:buChar char="q"/>
            </a:pPr>
            <a:endParaRPr lang="en-US" sz="1400" b="0" i="0" dirty="0">
              <a:solidFill>
                <a:schemeClr val="bg1"/>
              </a:solidFill>
              <a:effectLst/>
              <a:latin typeface="Roboto" panose="02000000000000000000" pitchFamily="2" charset="0"/>
            </a:endParaRPr>
          </a:p>
        </p:txBody>
      </p:sp>
    </p:spTree>
    <p:extLst>
      <p:ext uri="{BB962C8B-B14F-4D97-AF65-F5344CB8AC3E}">
        <p14:creationId xmlns:p14="http://schemas.microsoft.com/office/powerpoint/2010/main" val="3480811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sp>
        <p:nvSpPr>
          <p:cNvPr id="3864" name="Google Shape;3864;p17"/>
          <p:cNvSpPr txBox="1">
            <a:spLocks noGrp="1"/>
          </p:cNvSpPr>
          <p:nvPr>
            <p:ph type="body" idx="1"/>
          </p:nvPr>
        </p:nvSpPr>
        <p:spPr>
          <a:xfrm>
            <a:off x="1278575" y="739550"/>
            <a:ext cx="4281000" cy="3692400"/>
          </a:xfrm>
          <a:prstGeom prst="rect">
            <a:avLst/>
          </a:prstGeom>
        </p:spPr>
        <p:txBody>
          <a:bodyPr spcFirstLastPara="1" wrap="square" lIns="91425" tIns="91425" rIns="91425" bIns="91425" anchor="t" anchorCtr="0">
            <a:noAutofit/>
          </a:bodyPr>
          <a:lstStyle/>
          <a:p>
            <a:pPr marL="0" marR="0" lvl="0" indent="0" algn="l" defTabSz="457200" rtl="0" eaLnBrk="1" fontAlgn="auto" latinLnBrk="0" hangingPunct="1">
              <a:lnSpc>
                <a:spcPct val="150000"/>
              </a:lnSpc>
              <a:spcBef>
                <a:spcPts val="0"/>
              </a:spcBef>
              <a:spcAft>
                <a:spcPts val="0"/>
              </a:spcAft>
              <a:buClrTx/>
              <a:buSzTx/>
              <a:buNone/>
              <a:tabLst/>
              <a:defRPr/>
            </a:pPr>
            <a:r>
              <a:rPr lang="en-US" sz="3600" dirty="0"/>
              <a:t> </a:t>
            </a:r>
            <a:r>
              <a:rPr lang="en-US" sz="2800" b="1" dirty="0">
                <a:latin typeface="Lucida Handwriting" panose="03010101010101010101" pitchFamily="66" charset="0"/>
              </a:rPr>
              <a:t>Objective</a:t>
            </a:r>
          </a:p>
          <a:p>
            <a:pPr marL="0" marR="0" lvl="0" indent="0" algn="l" defTabSz="457200" rtl="0" eaLnBrk="1" fontAlgn="auto" latinLnBrk="0" hangingPunct="1">
              <a:lnSpc>
                <a:spcPct val="150000"/>
              </a:lnSpc>
              <a:spcBef>
                <a:spcPts val="0"/>
              </a:spcBef>
              <a:spcAft>
                <a:spcPts val="0"/>
              </a:spcAft>
              <a:buClrTx/>
              <a:buSzTx/>
              <a:buNone/>
              <a:tabLst/>
              <a:defRPr/>
            </a:pPr>
            <a:endParaRPr kumimoji="0" lang="en-US" sz="2400" b="1" i="0" u="none" strike="noStrike" kern="1200" cap="none" spc="0" normalizeH="0" baseline="0" noProof="0" dirty="0">
              <a:ln>
                <a:noFill/>
              </a:ln>
              <a:solidFill>
                <a:prstClr val="black"/>
              </a:solidFill>
              <a:effectLst/>
              <a:uLnTx/>
              <a:uFillTx/>
              <a:latin typeface="Lucida Handwriting" panose="03010101010101010101" pitchFamily="66" charset="0"/>
              <a:ea typeface="+mn-ea"/>
              <a:cs typeface="Times New Roman" panose="02020603050405020304" pitchFamily="18" charset="0"/>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develop a solar powered battery charger. </a:t>
            </a:r>
          </a:p>
          <a:p>
            <a:pPr marL="0" marR="0" lvl="0" indent="0" algn="l" defTabSz="4572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develop a state of charge, (SOC) circuit to indicate the charging level of the batteries. </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lvl="0" indent="0" algn="l" rtl="0">
              <a:spcBef>
                <a:spcPts val="600"/>
              </a:spcBef>
              <a:spcAft>
                <a:spcPts val="0"/>
              </a:spcAft>
              <a:buNone/>
            </a:pPr>
            <a:endParaRPr dirty="0"/>
          </a:p>
        </p:txBody>
      </p:sp>
      <p:sp>
        <p:nvSpPr>
          <p:cNvPr id="3865" name="Google Shape;3865;p17"/>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endParaRPr/>
          </a:p>
        </p:txBody>
      </p:sp>
      <p:sp>
        <p:nvSpPr>
          <p:cNvPr id="6" name="TextBox 5">
            <a:extLst>
              <a:ext uri="{FF2B5EF4-FFF2-40B4-BE49-F238E27FC236}">
                <a16:creationId xmlns:a16="http://schemas.microsoft.com/office/drawing/2014/main" id="{BB5CB82E-604C-4A06-8E82-F2DD650C8D01}"/>
              </a:ext>
            </a:extLst>
          </p:cNvPr>
          <p:cNvSpPr txBox="1"/>
          <p:nvPr/>
        </p:nvSpPr>
        <p:spPr>
          <a:xfrm>
            <a:off x="4884420" y="429042"/>
            <a:ext cx="1158240" cy="1107996"/>
          </a:xfrm>
          <a:prstGeom prst="rect">
            <a:avLst/>
          </a:prstGeom>
          <a:noFill/>
        </p:spPr>
        <p:txBody>
          <a:bodyPr wrap="square">
            <a:spAutoFit/>
          </a:bodyPr>
          <a:lstStyle/>
          <a:p>
            <a:r>
              <a:rPr lang="en" sz="6600" dirty="0">
                <a:solidFill>
                  <a:srgbClr val="01597F"/>
                </a:solidFill>
                <a:latin typeface="Titillium Web"/>
                <a:ea typeface="Titillium Web"/>
                <a:cs typeface="Titillium Web"/>
                <a:sym typeface="Titillium Web"/>
              </a:rPr>
              <a:t>🔌</a:t>
            </a:r>
            <a:endParaRPr lang="en-IN" sz="6600" dirty="0"/>
          </a:p>
        </p:txBody>
      </p:sp>
    </p:spTree>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TotalTime>
  <Words>1595</Words>
  <Application>Microsoft Office PowerPoint</Application>
  <PresentationFormat>On-screen Show (16:9)</PresentationFormat>
  <Paragraphs>177</Paragraphs>
  <Slides>26</Slides>
  <Notes>11</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26</vt:i4>
      </vt:variant>
    </vt:vector>
  </HeadingPairs>
  <TitlesOfParts>
    <vt:vector size="40" baseType="lpstr">
      <vt:lpstr>ff1</vt:lpstr>
      <vt:lpstr>Dosis</vt:lpstr>
      <vt:lpstr>Wingdings</vt:lpstr>
      <vt:lpstr>Calibri</vt:lpstr>
      <vt:lpstr>Lucida Handwriting</vt:lpstr>
      <vt:lpstr>-apple-system</vt:lpstr>
      <vt:lpstr>Dosis ExtraLight</vt:lpstr>
      <vt:lpstr>Titillium Web</vt:lpstr>
      <vt:lpstr>Raleway</vt:lpstr>
      <vt:lpstr>Times New Roman</vt:lpstr>
      <vt:lpstr>Titillium Web Light</vt:lpstr>
      <vt:lpstr>Roboto</vt:lpstr>
      <vt:lpstr>Arial</vt:lpstr>
      <vt:lpstr>Mowbray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IDENTIFICATION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sakshi pathak</dc:creator>
  <cp:lastModifiedBy>sakshi pathak</cp:lastModifiedBy>
  <cp:revision>37</cp:revision>
  <dcterms:modified xsi:type="dcterms:W3CDTF">2021-12-24T12:29:23Z</dcterms:modified>
</cp:coreProperties>
</file>